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57" r:id="rId2"/>
    <p:sldId id="258" r:id="rId3"/>
    <p:sldId id="260" r:id="rId4"/>
    <p:sldId id="259" r:id="rId5"/>
    <p:sldId id="266" r:id="rId6"/>
    <p:sldId id="267" r:id="rId7"/>
    <p:sldId id="263" r:id="rId8"/>
    <p:sldId id="261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A7A"/>
    <a:srgbClr val="F4F7F7"/>
    <a:srgbClr val="A97F19"/>
    <a:srgbClr val="AB4518"/>
    <a:srgbClr val="2778AE"/>
    <a:srgbClr val="0C3456"/>
    <a:srgbClr val="BFBFBF"/>
    <a:srgbClr val="292929"/>
    <a:srgbClr val="BE5006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2"/>
    <p:restoredTop sz="93788"/>
  </p:normalViewPr>
  <p:slideViewPr>
    <p:cSldViewPr snapToGrid="0" showGuides="1">
      <p:cViewPr>
        <p:scale>
          <a:sx n="81" d="100"/>
          <a:sy n="81" d="100"/>
        </p:scale>
        <p:origin x="2128" y="608"/>
      </p:cViewPr>
      <p:guideLst>
        <p:guide orient="horz" pos="2016"/>
        <p:guide pos="232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1C0ED-D60B-E940-AEAE-F8B90FC69403}" type="datetimeFigureOut">
              <a:rPr lang="en-US" smtClean="0"/>
              <a:t>3/26/23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D0361-6903-F04B-A7A4-97C87F5C8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5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2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03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23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94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61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17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0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9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0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85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55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6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79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33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05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93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96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02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78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70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80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8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34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1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2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99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iiwa7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D0361-6903-F04B-A7A4-97C87F5C81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9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7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8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8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7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2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0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3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59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8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2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40B97-6DC4-B54E-841D-F36C7B85E1B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64377-7EA1-FD4C-B712-2457BAC1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7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7.png"/><Relationship Id="rId3" Type="http://schemas.openxmlformats.org/officeDocument/2006/relationships/image" Target="../media/image18.emf"/><Relationship Id="rId7" Type="http://schemas.openxmlformats.org/officeDocument/2006/relationships/image" Target="../media/image16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5.png"/><Relationship Id="rId5" Type="http://schemas.openxmlformats.org/officeDocument/2006/relationships/image" Target="../media/image140.png"/><Relationship Id="rId10" Type="http://schemas.openxmlformats.org/officeDocument/2006/relationships/image" Target="../media/image10.png"/><Relationship Id="rId9" Type="http://schemas.openxmlformats.org/officeDocument/2006/relationships/image" Target="../media/image18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19.emf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3.png"/><Relationship Id="rId3" Type="http://schemas.openxmlformats.org/officeDocument/2006/relationships/image" Target="../media/image20.emf"/><Relationship Id="rId7" Type="http://schemas.openxmlformats.org/officeDocument/2006/relationships/image" Target="../media/image3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8.png"/><Relationship Id="rId3" Type="http://schemas.openxmlformats.org/officeDocument/2006/relationships/image" Target="../media/image21.emf"/><Relationship Id="rId7" Type="http://schemas.openxmlformats.org/officeDocument/2006/relationships/image" Target="../media/image3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6.png"/><Relationship Id="rId5" Type="http://schemas.openxmlformats.org/officeDocument/2006/relationships/image" Target="../media/image31.png"/><Relationship Id="rId10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3.png"/><Relationship Id="rId3" Type="http://schemas.openxmlformats.org/officeDocument/2006/relationships/image" Target="../media/image22.emf"/><Relationship Id="rId7" Type="http://schemas.openxmlformats.org/officeDocument/2006/relationships/image" Target="../media/image33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3.png"/><Relationship Id="rId3" Type="http://schemas.openxmlformats.org/officeDocument/2006/relationships/image" Target="../media/image23.emf"/><Relationship Id="rId7" Type="http://schemas.openxmlformats.org/officeDocument/2006/relationships/image" Target="../media/image33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3.png"/><Relationship Id="rId3" Type="http://schemas.openxmlformats.org/officeDocument/2006/relationships/image" Target="../media/image24.emf"/><Relationship Id="rId7" Type="http://schemas.openxmlformats.org/officeDocument/2006/relationships/image" Target="../media/image3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7.emf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26.emf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8.em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10.png"/><Relationship Id="rId4" Type="http://schemas.openxmlformats.org/officeDocument/2006/relationships/image" Target="../media/image29.emf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7.png"/><Relationship Id="rId3" Type="http://schemas.openxmlformats.org/officeDocument/2006/relationships/image" Target="../media/image30.emf"/><Relationship Id="rId7" Type="http://schemas.openxmlformats.org/officeDocument/2006/relationships/image" Target="../media/image16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5.png"/><Relationship Id="rId5" Type="http://schemas.openxmlformats.org/officeDocument/2006/relationships/image" Target="../media/image140.png"/><Relationship Id="rId10" Type="http://schemas.openxmlformats.org/officeDocument/2006/relationships/image" Target="../media/image10.png"/><Relationship Id="rId9" Type="http://schemas.openxmlformats.org/officeDocument/2006/relationships/image" Target="../media/image18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1.emf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3.png"/><Relationship Id="rId3" Type="http://schemas.openxmlformats.org/officeDocument/2006/relationships/image" Target="../media/image32.emf"/><Relationship Id="rId7" Type="http://schemas.openxmlformats.org/officeDocument/2006/relationships/image" Target="../media/image3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8.png"/><Relationship Id="rId3" Type="http://schemas.openxmlformats.org/officeDocument/2006/relationships/image" Target="../media/image33.emf"/><Relationship Id="rId7" Type="http://schemas.openxmlformats.org/officeDocument/2006/relationships/image" Target="../media/image3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6.png"/><Relationship Id="rId5" Type="http://schemas.openxmlformats.org/officeDocument/2006/relationships/image" Target="../media/image31.png"/><Relationship Id="rId10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3.png"/><Relationship Id="rId3" Type="http://schemas.openxmlformats.org/officeDocument/2006/relationships/image" Target="../media/image34.emf"/><Relationship Id="rId7" Type="http://schemas.openxmlformats.org/officeDocument/2006/relationships/image" Target="../media/image33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3.png"/><Relationship Id="rId3" Type="http://schemas.openxmlformats.org/officeDocument/2006/relationships/image" Target="../media/image35.emf"/><Relationship Id="rId7" Type="http://schemas.openxmlformats.org/officeDocument/2006/relationships/image" Target="../media/image33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3.png"/><Relationship Id="rId3" Type="http://schemas.openxmlformats.org/officeDocument/2006/relationships/image" Target="../media/image36.emf"/><Relationship Id="rId7" Type="http://schemas.openxmlformats.org/officeDocument/2006/relationships/image" Target="../media/image3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1.pn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39.emf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40.emf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41.emf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10" Type="http://schemas.openxmlformats.org/officeDocument/2006/relationships/image" Target="../media/image10.png"/><Relationship Id="rId4" Type="http://schemas.openxmlformats.org/officeDocument/2006/relationships/image" Target="../media/image40.emf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7.png"/><Relationship Id="rId3" Type="http://schemas.openxmlformats.org/officeDocument/2006/relationships/image" Target="../media/image42.emf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49.png"/><Relationship Id="rId5" Type="http://schemas.openxmlformats.org/officeDocument/2006/relationships/image" Target="../media/image140.png"/><Relationship Id="rId15" Type="http://schemas.openxmlformats.org/officeDocument/2006/relationships/image" Target="../media/image10.png"/><Relationship Id="rId10" Type="http://schemas.openxmlformats.org/officeDocument/2006/relationships/image" Target="../media/image44.png"/><Relationship Id="rId9" Type="http://schemas.openxmlformats.org/officeDocument/2006/relationships/image" Target="../media/image18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9.png"/><Relationship Id="rId3" Type="http://schemas.openxmlformats.org/officeDocument/2006/relationships/image" Target="../media/image55.emf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58.png"/><Relationship Id="rId4" Type="http://schemas.openxmlformats.org/officeDocument/2006/relationships/image" Target="../media/image30.png"/><Relationship Id="rId9" Type="http://schemas.openxmlformats.org/officeDocument/2006/relationships/image" Target="../media/image56.png"/><Relationship Id="rId1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8.png"/><Relationship Id="rId3" Type="http://schemas.openxmlformats.org/officeDocument/2006/relationships/image" Target="../media/image60.emf"/><Relationship Id="rId7" Type="http://schemas.openxmlformats.org/officeDocument/2006/relationships/image" Target="../media/image3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67.png"/><Relationship Id="rId4" Type="http://schemas.openxmlformats.org/officeDocument/2006/relationships/image" Target="../media/image30.png"/><Relationship Id="rId9" Type="http://schemas.openxmlformats.org/officeDocument/2006/relationships/image" Target="../media/image61.png"/><Relationship Id="rId1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2.png"/><Relationship Id="rId3" Type="http://schemas.openxmlformats.org/officeDocument/2006/relationships/image" Target="../media/image69.emf"/><Relationship Id="rId7" Type="http://schemas.openxmlformats.org/officeDocument/2006/relationships/image" Target="../media/image3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71.png"/><Relationship Id="rId4" Type="http://schemas.openxmlformats.org/officeDocument/2006/relationships/image" Target="../media/image30.png"/><Relationship Id="rId9" Type="http://schemas.openxmlformats.org/officeDocument/2006/relationships/image" Target="../media/image70.png"/><Relationship Id="rId1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6.png"/><Relationship Id="rId3" Type="http://schemas.openxmlformats.org/officeDocument/2006/relationships/image" Target="../media/image73.emf"/><Relationship Id="rId7" Type="http://schemas.openxmlformats.org/officeDocument/2006/relationships/image" Target="../media/image33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75.png"/><Relationship Id="rId4" Type="http://schemas.openxmlformats.org/officeDocument/2006/relationships/image" Target="../media/image30.png"/><Relationship Id="rId9" Type="http://schemas.openxmlformats.org/officeDocument/2006/relationships/image" Target="../media/image74.png"/><Relationship Id="rId1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9.png"/><Relationship Id="rId3" Type="http://schemas.openxmlformats.org/officeDocument/2006/relationships/image" Target="../media/image77.emf"/><Relationship Id="rId7" Type="http://schemas.openxmlformats.org/officeDocument/2006/relationships/image" Target="../media/image33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58.png"/><Relationship Id="rId4" Type="http://schemas.openxmlformats.org/officeDocument/2006/relationships/image" Target="../media/image30.png"/><Relationship Id="rId9" Type="http://schemas.openxmlformats.org/officeDocument/2006/relationships/image" Target="../media/image78.png"/><Relationship Id="rId1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3.png"/><Relationship Id="rId3" Type="http://schemas.openxmlformats.org/officeDocument/2006/relationships/image" Target="../media/image80.emf"/><Relationship Id="rId7" Type="http://schemas.openxmlformats.org/officeDocument/2006/relationships/image" Target="../media/image3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82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Relationship Id="rId1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6.png"/><Relationship Id="rId4" Type="http://schemas.openxmlformats.org/officeDocument/2006/relationships/image" Target="../media/image85.emf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.emf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5.em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6.emf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17.emf"/><Relationship Id="rId9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34D94C-4A0C-B672-2701-87812D1E3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8" t="24764" r="4136" b="10591"/>
          <a:stretch/>
        </p:blipFill>
        <p:spPr>
          <a:xfrm>
            <a:off x="258852" y="320726"/>
            <a:ext cx="6346664" cy="63393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E95357-59B0-E496-90F9-F25ADB660548}"/>
              </a:ext>
            </a:extLst>
          </p:cNvPr>
          <p:cNvCxnSpPr>
            <a:cxnSpLocks/>
          </p:cNvCxnSpPr>
          <p:nvPr/>
        </p:nvCxnSpPr>
        <p:spPr>
          <a:xfrm>
            <a:off x="1831510" y="1445666"/>
            <a:ext cx="1210491" cy="888275"/>
          </a:xfrm>
          <a:prstGeom prst="line">
            <a:avLst/>
          </a:prstGeom>
          <a:ln w="63500">
            <a:solidFill>
              <a:srgbClr val="C7A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EBA57B1-E984-BD75-EB35-082FAF033F26}"/>
              </a:ext>
            </a:extLst>
          </p:cNvPr>
          <p:cNvSpPr/>
          <p:nvPr/>
        </p:nvSpPr>
        <p:spPr>
          <a:xfrm>
            <a:off x="2932356" y="2233134"/>
            <a:ext cx="202660" cy="202660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5A9B5A-8444-028E-BD7B-6E0451FDE489}"/>
              </a:ext>
            </a:extLst>
          </p:cNvPr>
          <p:cNvCxnSpPr>
            <a:cxnSpLocks/>
          </p:cNvCxnSpPr>
          <p:nvPr/>
        </p:nvCxnSpPr>
        <p:spPr>
          <a:xfrm>
            <a:off x="1554480" y="5186304"/>
            <a:ext cx="1594953" cy="53405"/>
          </a:xfrm>
          <a:prstGeom prst="line">
            <a:avLst/>
          </a:prstGeom>
          <a:ln w="63500">
            <a:solidFill>
              <a:srgbClr val="C7A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BACBA0A-B859-5C89-26AF-E0FC80028639}"/>
              </a:ext>
            </a:extLst>
          </p:cNvPr>
          <p:cNvSpPr/>
          <p:nvPr/>
        </p:nvSpPr>
        <p:spPr>
          <a:xfrm>
            <a:off x="3048103" y="5138379"/>
            <a:ext cx="202660" cy="202660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C896B2-A2F2-9C07-E192-B282A21C4A16}"/>
              </a:ext>
            </a:extLst>
          </p:cNvPr>
          <p:cNvCxnSpPr>
            <a:cxnSpLocks/>
          </p:cNvCxnSpPr>
          <p:nvPr/>
        </p:nvCxnSpPr>
        <p:spPr>
          <a:xfrm>
            <a:off x="3793919" y="3616400"/>
            <a:ext cx="1486911" cy="600044"/>
          </a:xfrm>
          <a:prstGeom prst="line">
            <a:avLst/>
          </a:prstGeom>
          <a:ln w="63500">
            <a:solidFill>
              <a:srgbClr val="C7A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D19AD83-9F3A-2FD2-BE02-A049D77B5E00}"/>
              </a:ext>
            </a:extLst>
          </p:cNvPr>
          <p:cNvSpPr/>
          <p:nvPr/>
        </p:nvSpPr>
        <p:spPr>
          <a:xfrm>
            <a:off x="3689052" y="3521835"/>
            <a:ext cx="202660" cy="202660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BE278C9-E557-2E6D-B88D-F79762D6F541}"/>
                  </a:ext>
                </a:extLst>
              </p:cNvPr>
              <p:cNvSpPr/>
              <p:nvPr/>
            </p:nvSpPr>
            <p:spPr>
              <a:xfrm>
                <a:off x="4265318" y="3960920"/>
                <a:ext cx="2031024" cy="511048"/>
              </a:xfrm>
              <a:prstGeom prst="roundRect">
                <a:avLst/>
              </a:prstGeom>
              <a:solidFill>
                <a:srgbClr val="C7ACD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Helvetica" pitchFamily="2" charset="0"/>
                  </a:rPr>
                  <a:t>Pole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BE278C9-E557-2E6D-B88D-F79762D6F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318" y="3960920"/>
                <a:ext cx="2031024" cy="5110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99BB528-BF98-875A-5903-19CD2AC4F75B}"/>
                  </a:ext>
                </a:extLst>
              </p:cNvPr>
              <p:cNvSpPr/>
              <p:nvPr/>
            </p:nvSpPr>
            <p:spPr>
              <a:xfrm>
                <a:off x="405731" y="4959006"/>
                <a:ext cx="2031024" cy="511048"/>
              </a:xfrm>
              <a:prstGeom prst="roundRect">
                <a:avLst/>
              </a:prstGeom>
              <a:solidFill>
                <a:srgbClr val="C7ACD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Helvetica" pitchFamily="2" charset="0"/>
                  </a:rPr>
                  <a:t>Pole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600" i="1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99BB528-BF98-875A-5903-19CD2AC4F7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31" y="4959006"/>
                <a:ext cx="2031024" cy="5110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AD58CDC4-33EE-975D-83F3-459A0DB727B2}"/>
                  </a:ext>
                </a:extLst>
              </p:cNvPr>
              <p:cNvSpPr/>
              <p:nvPr/>
            </p:nvSpPr>
            <p:spPr>
              <a:xfrm>
                <a:off x="781651" y="1199806"/>
                <a:ext cx="2031024" cy="511048"/>
              </a:xfrm>
              <a:prstGeom prst="roundRect">
                <a:avLst/>
              </a:prstGeom>
              <a:solidFill>
                <a:srgbClr val="C7ACD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Helvetica" pitchFamily="2" charset="0"/>
                  </a:rPr>
                  <a:t>Cart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600" i="1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AD58CDC4-33EE-975D-83F3-459A0DB72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1" y="1199806"/>
                <a:ext cx="2031024" cy="51104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4" y="95533"/>
            <a:ext cx="6660108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8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55E8DE39-A6F4-2CCD-E9CB-4BC0D7747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992" y="658368"/>
            <a:ext cx="8741664" cy="6556248"/>
          </a:xfrm>
          <a:prstGeom prst="rect">
            <a:avLst/>
          </a:prstGeom>
        </p:spPr>
      </p:pic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5A953E3-69A7-D22F-177E-19B87B56317A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8"/>
                  <a:stretch>
                    <a:fillRect b="-2222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327A8B-D98E-B071-FDCB-A1C7A75DECE6}"/>
              </a:ext>
            </a:extLst>
          </p:cNvPr>
          <p:cNvGrpSpPr/>
          <p:nvPr/>
        </p:nvGrpSpPr>
        <p:grpSpPr>
          <a:xfrm>
            <a:off x="3225508" y="5336190"/>
            <a:ext cx="162673" cy="162673"/>
            <a:chOff x="7410493" y="2484643"/>
            <a:chExt cx="1094014" cy="109401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97D94ED-8866-4770-07C1-EE62553221A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CF09C736-B6ED-EFB2-0C04-D657B0267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8033DF8-DE7C-45C6-75BE-E2BE8BC48461}"/>
              </a:ext>
            </a:extLst>
          </p:cNvPr>
          <p:cNvGrpSpPr/>
          <p:nvPr/>
        </p:nvGrpSpPr>
        <p:grpSpPr>
          <a:xfrm>
            <a:off x="1124028" y="3142302"/>
            <a:ext cx="1626402" cy="1773321"/>
            <a:chOff x="4810337" y="3695910"/>
            <a:chExt cx="1866139" cy="203471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CE35D086-A99E-F782-F3FD-32009F5944F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D25CA91-AFE9-8F50-D3E1-BF28A4B4B72D}"/>
                </a:ext>
              </a:extLst>
            </p:cNvPr>
            <p:cNvCxnSpPr>
              <a:cxnSpLocks/>
              <a:stCxn id="75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8DB8CAF-2000-7D53-EB34-1F27D5E55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0A8E14B-3248-5037-905C-59D8AF32DB86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4E92050-277A-F03B-6CF2-7DB8B750F071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4E92050-277A-F03B-6CF2-7DB8B750F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F0352EC-46D3-64A5-1EE7-EAFE69D94120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F0352EC-46D3-64A5-1EE7-EAFE69D94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">
                  <a:extLst>
                    <a:ext uri="{FF2B5EF4-FFF2-40B4-BE49-F238E27FC236}">
                      <a16:creationId xmlns:a16="http://schemas.microsoft.com/office/drawing/2014/main" id="{239D8A39-E8FD-6B09-273A-DB3A7E9FC50A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Rounded Rectangle 7">
                  <a:extLst>
                    <a:ext uri="{FF2B5EF4-FFF2-40B4-BE49-F238E27FC236}">
                      <a16:creationId xmlns:a16="http://schemas.microsoft.com/office/drawing/2014/main" id="{239D8A39-E8FD-6B09-273A-DB3A7E9FC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3"/>
                  <a:stretch>
                    <a:fillRect t="-4167" b="-25000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7E3093B-542E-6DB5-18D2-BFDC7AF9E206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7E3093B-542E-6DB5-18D2-BFDC7AF9E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4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53611FA-7246-147C-FC00-875BD011D0D6}"/>
              </a:ext>
            </a:extLst>
          </p:cNvPr>
          <p:cNvGrpSpPr/>
          <p:nvPr/>
        </p:nvGrpSpPr>
        <p:grpSpPr>
          <a:xfrm>
            <a:off x="1322331" y="4367492"/>
            <a:ext cx="365835" cy="365835"/>
            <a:chOff x="7410493" y="2484643"/>
            <a:chExt cx="1094014" cy="109401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44799EE-ACC6-C603-A678-FC8A83F53B7A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38675679-4DAF-F5C0-E80E-93DDE893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1</a:t>
            </a:r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A2D1EE25-89DA-FE86-4C45-E6F89CE405A6}"/>
              </a:ext>
            </a:extLst>
          </p:cNvPr>
          <p:cNvSpPr/>
          <p:nvPr/>
        </p:nvSpPr>
        <p:spPr>
          <a:xfrm>
            <a:off x="1558989" y="4727585"/>
            <a:ext cx="1551008" cy="707806"/>
          </a:xfrm>
          <a:custGeom>
            <a:avLst/>
            <a:gdLst>
              <a:gd name="connsiteX0" fmla="*/ 1551008 w 1551008"/>
              <a:gd name="connsiteY0" fmla="*/ 625032 h 625032"/>
              <a:gd name="connsiteX1" fmla="*/ 451413 w 1551008"/>
              <a:gd name="connsiteY1" fmla="*/ 451412 h 625032"/>
              <a:gd name="connsiteX2" fmla="*/ 0 w 1551008"/>
              <a:gd name="connsiteY2" fmla="*/ 0 h 6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1008" h="625032">
                <a:moveTo>
                  <a:pt x="1551008" y="625032"/>
                </a:moveTo>
                <a:cubicBezTo>
                  <a:pt x="1130461" y="590308"/>
                  <a:pt x="709914" y="555584"/>
                  <a:pt x="451413" y="451412"/>
                </a:cubicBezTo>
                <a:cubicBezTo>
                  <a:pt x="192912" y="347240"/>
                  <a:pt x="96456" y="173620"/>
                  <a:pt x="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CC64B4EB-4F67-F514-EB7D-00867198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992" y="658368"/>
            <a:ext cx="8741664" cy="6556248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477282" y="4815843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1023449" y="2631642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1221752" y="3856832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34A09A1B-2A9D-AC1A-5F55-8E54A4D25331}"/>
              </a:ext>
            </a:extLst>
          </p:cNvPr>
          <p:cNvSpPr/>
          <p:nvPr/>
        </p:nvSpPr>
        <p:spPr>
          <a:xfrm>
            <a:off x="1477926" y="4261679"/>
            <a:ext cx="1892595" cy="661589"/>
          </a:xfrm>
          <a:custGeom>
            <a:avLst/>
            <a:gdLst>
              <a:gd name="connsiteX0" fmla="*/ 1892595 w 1892595"/>
              <a:gd name="connsiteY0" fmla="*/ 563526 h 609688"/>
              <a:gd name="connsiteX1" fmla="*/ 765544 w 1892595"/>
              <a:gd name="connsiteY1" fmla="*/ 552893 h 609688"/>
              <a:gd name="connsiteX2" fmla="*/ 0 w 1892595"/>
              <a:gd name="connsiteY2" fmla="*/ 0 h 6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595" h="609688">
                <a:moveTo>
                  <a:pt x="1892595" y="563526"/>
                </a:moveTo>
                <a:cubicBezTo>
                  <a:pt x="1486785" y="605170"/>
                  <a:pt x="1080976" y="646814"/>
                  <a:pt x="765544" y="552893"/>
                </a:cubicBezTo>
                <a:cubicBezTo>
                  <a:pt x="450112" y="458972"/>
                  <a:pt x="225056" y="229486"/>
                  <a:pt x="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7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BD97B98-8FC4-6CA0-579D-B912897F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992" y="658368"/>
            <a:ext cx="8741664" cy="6556248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454400" y="3934104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274448" y="2028487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167" b="-29167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4472751" y="3253677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3F97F57D-835C-5A2B-F2ED-1F5F6FCF380A}"/>
              </a:ext>
            </a:extLst>
          </p:cNvPr>
          <p:cNvSpPr/>
          <p:nvPr/>
        </p:nvSpPr>
        <p:spPr>
          <a:xfrm>
            <a:off x="3617072" y="3654013"/>
            <a:ext cx="1052364" cy="397239"/>
          </a:xfrm>
          <a:custGeom>
            <a:avLst/>
            <a:gdLst>
              <a:gd name="connsiteX0" fmla="*/ 0 w 944380"/>
              <a:gd name="connsiteY0" fmla="*/ 397239 h 397239"/>
              <a:gd name="connsiteX1" fmla="*/ 742013 w 944380"/>
              <a:gd name="connsiteY1" fmla="*/ 307298 h 397239"/>
              <a:gd name="connsiteX2" fmla="*/ 944380 w 944380"/>
              <a:gd name="connsiteY2" fmla="*/ 0 h 39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380" h="397239">
                <a:moveTo>
                  <a:pt x="0" y="397239"/>
                </a:moveTo>
                <a:cubicBezTo>
                  <a:pt x="292308" y="385371"/>
                  <a:pt x="584616" y="373504"/>
                  <a:pt x="742013" y="307298"/>
                </a:cubicBezTo>
                <a:cubicBezTo>
                  <a:pt x="899410" y="241091"/>
                  <a:pt x="921895" y="120545"/>
                  <a:pt x="94438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34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ACAF27-1C4F-C6B1-42FA-950B4C288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992" y="658368"/>
            <a:ext cx="8741664" cy="6556248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310617" y="3294894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1080474" y="1110677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167" b="-29167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1278777" y="2335867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99802C4B-A4FF-6A5C-50CC-F9A99D728497}"/>
              </a:ext>
            </a:extLst>
          </p:cNvPr>
          <p:cNvSpPr/>
          <p:nvPr/>
        </p:nvSpPr>
        <p:spPr>
          <a:xfrm>
            <a:off x="1505119" y="2755863"/>
            <a:ext cx="1764063" cy="785176"/>
          </a:xfrm>
          <a:custGeom>
            <a:avLst/>
            <a:gdLst>
              <a:gd name="connsiteX0" fmla="*/ 1764063 w 1764063"/>
              <a:gd name="connsiteY0" fmla="*/ 655455 h 785176"/>
              <a:gd name="connsiteX1" fmla="*/ 671639 w 1764063"/>
              <a:gd name="connsiteY1" fmla="*/ 736375 h 785176"/>
              <a:gd name="connsiteX2" fmla="*/ 0 w 1764063"/>
              <a:gd name="connsiteY2" fmla="*/ 0 h 7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063" h="785176">
                <a:moveTo>
                  <a:pt x="1764063" y="655455"/>
                </a:moveTo>
                <a:cubicBezTo>
                  <a:pt x="1364856" y="750536"/>
                  <a:pt x="965649" y="845617"/>
                  <a:pt x="671639" y="736375"/>
                </a:cubicBezTo>
                <a:cubicBezTo>
                  <a:pt x="377629" y="627133"/>
                  <a:pt x="188814" y="313566"/>
                  <a:pt x="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0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2EFBBB-A89D-37B4-7F04-EE794DF1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992" y="658368"/>
            <a:ext cx="8741664" cy="6556248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349187" y="2506657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889063" y="1168649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5087366" y="2393839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9BD7EDE5-B895-7E3B-6262-DB98AD968988}"/>
              </a:ext>
            </a:extLst>
          </p:cNvPr>
          <p:cNvSpPr/>
          <p:nvPr/>
        </p:nvSpPr>
        <p:spPr>
          <a:xfrm>
            <a:off x="3547241" y="2618787"/>
            <a:ext cx="1631731" cy="342187"/>
          </a:xfrm>
          <a:custGeom>
            <a:avLst/>
            <a:gdLst>
              <a:gd name="connsiteX0" fmla="*/ 0 w 1631731"/>
              <a:gd name="connsiteY0" fmla="*/ 0 h 342187"/>
              <a:gd name="connsiteX1" fmla="*/ 1008993 w 1631731"/>
              <a:gd name="connsiteY1" fmla="*/ 338959 h 342187"/>
              <a:gd name="connsiteX2" fmla="*/ 1631731 w 1631731"/>
              <a:gd name="connsiteY2" fmla="*/ 141890 h 34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1731" h="342187">
                <a:moveTo>
                  <a:pt x="0" y="0"/>
                </a:moveTo>
                <a:cubicBezTo>
                  <a:pt x="368519" y="157655"/>
                  <a:pt x="737038" y="315311"/>
                  <a:pt x="1008993" y="338959"/>
                </a:cubicBezTo>
                <a:cubicBezTo>
                  <a:pt x="1280948" y="362607"/>
                  <a:pt x="1456339" y="252248"/>
                  <a:pt x="1631731" y="14189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7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903BA1-9B5F-C623-7AE2-24E7D3FF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992" y="658368"/>
            <a:ext cx="8741664" cy="655624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088A6-89D6-1A25-E181-58835C6EAA71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6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373063" y="1986772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889063" y="1168649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5087366" y="2393839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3875956E-9AF9-B96D-6C20-941BC2A360FF}"/>
              </a:ext>
            </a:extLst>
          </p:cNvPr>
          <p:cNvSpPr/>
          <p:nvPr/>
        </p:nvSpPr>
        <p:spPr>
          <a:xfrm>
            <a:off x="3578772" y="2145821"/>
            <a:ext cx="1481959" cy="547048"/>
          </a:xfrm>
          <a:custGeom>
            <a:avLst/>
            <a:gdLst>
              <a:gd name="connsiteX0" fmla="*/ 0 w 1481959"/>
              <a:gd name="connsiteY0" fmla="*/ 0 h 547048"/>
              <a:gd name="connsiteX1" fmla="*/ 709449 w 1481959"/>
              <a:gd name="connsiteY1" fmla="*/ 496614 h 547048"/>
              <a:gd name="connsiteX2" fmla="*/ 1481959 w 1481959"/>
              <a:gd name="connsiteY2" fmla="*/ 504497 h 54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1959" h="547048">
                <a:moveTo>
                  <a:pt x="0" y="0"/>
                </a:moveTo>
                <a:cubicBezTo>
                  <a:pt x="231228" y="206265"/>
                  <a:pt x="462456" y="412531"/>
                  <a:pt x="709449" y="496614"/>
                </a:cubicBezTo>
                <a:cubicBezTo>
                  <a:pt x="956442" y="580697"/>
                  <a:pt x="1219200" y="542597"/>
                  <a:pt x="1481959" y="504497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6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69E40FC-1090-29B9-1374-020EE9B43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8992" y="658368"/>
            <a:ext cx="8741664" cy="6556248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376278" y="1691441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889063" y="1168649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5087366" y="2393839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12013A96-49DC-D158-9341-42C38F2661A5}"/>
              </a:ext>
            </a:extLst>
          </p:cNvPr>
          <p:cNvSpPr/>
          <p:nvPr/>
        </p:nvSpPr>
        <p:spPr>
          <a:xfrm>
            <a:off x="3626069" y="1625560"/>
            <a:ext cx="1474076" cy="835572"/>
          </a:xfrm>
          <a:custGeom>
            <a:avLst/>
            <a:gdLst>
              <a:gd name="connsiteX0" fmla="*/ 0 w 1474076"/>
              <a:gd name="connsiteY0" fmla="*/ 126123 h 835572"/>
              <a:gd name="connsiteX1" fmla="*/ 701565 w 1474076"/>
              <a:gd name="connsiteY1" fmla="*/ 55179 h 835572"/>
              <a:gd name="connsiteX2" fmla="*/ 1474076 w 1474076"/>
              <a:gd name="connsiteY2" fmla="*/ 835572 h 83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076" h="835572">
                <a:moveTo>
                  <a:pt x="0" y="126123"/>
                </a:moveTo>
                <a:cubicBezTo>
                  <a:pt x="227943" y="31530"/>
                  <a:pt x="455886" y="-63062"/>
                  <a:pt x="701565" y="55179"/>
                </a:cubicBezTo>
                <a:cubicBezTo>
                  <a:pt x="947244" y="173420"/>
                  <a:pt x="1368973" y="797472"/>
                  <a:pt x="1474076" y="835572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01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4B6B1E-5342-4FDF-1BAA-D53097BDE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0" r="36430"/>
          <a:stretch/>
        </p:blipFill>
        <p:spPr>
          <a:xfrm>
            <a:off x="3429000" y="524214"/>
            <a:ext cx="2081231" cy="6471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005C16-432D-DFC3-65BF-352408391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54" r="38570"/>
          <a:stretch/>
        </p:blipFill>
        <p:spPr>
          <a:xfrm>
            <a:off x="583211" y="524214"/>
            <a:ext cx="1853125" cy="647144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9553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DD135-DC88-7AE1-9E55-1F173C596E75}"/>
              </a:ext>
            </a:extLst>
          </p:cNvPr>
          <p:cNvCxnSpPr>
            <a:endCxn id="6" idx="3"/>
          </p:cNvCxnSpPr>
          <p:nvPr/>
        </p:nvCxnSpPr>
        <p:spPr>
          <a:xfrm flipH="1">
            <a:off x="4936385" y="5685780"/>
            <a:ext cx="838773" cy="247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5BEF6E-2853-27B3-100C-666DD41E28F5}"/>
              </a:ext>
            </a:extLst>
          </p:cNvPr>
          <p:cNvSpPr/>
          <p:nvPr/>
        </p:nvSpPr>
        <p:spPr>
          <a:xfrm>
            <a:off x="5273056" y="5488931"/>
            <a:ext cx="1063083" cy="431180"/>
          </a:xfrm>
          <a:prstGeom prst="roundRect">
            <a:avLst/>
          </a:prstGeom>
          <a:solidFill>
            <a:srgbClr val="2929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F854B6-0E56-6C69-E65F-CE6B352919C0}"/>
              </a:ext>
            </a:extLst>
          </p:cNvPr>
          <p:cNvSpPr/>
          <p:nvPr/>
        </p:nvSpPr>
        <p:spPr>
          <a:xfrm>
            <a:off x="4885182" y="5855260"/>
            <a:ext cx="133029" cy="133029"/>
          </a:xfrm>
          <a:prstGeom prst="ellipse">
            <a:avLst/>
          </a:prstGeom>
          <a:solidFill>
            <a:srgbClr val="2929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3D6E22-3768-42EA-A0F6-A7161ED6091B}"/>
              </a:ext>
            </a:extLst>
          </p:cNvPr>
          <p:cNvCxnSpPr>
            <a:cxnSpLocks/>
          </p:cNvCxnSpPr>
          <p:nvPr/>
        </p:nvCxnSpPr>
        <p:spPr>
          <a:xfrm flipH="1">
            <a:off x="3175819" y="5046387"/>
            <a:ext cx="722413" cy="149961"/>
          </a:xfrm>
          <a:prstGeom prst="line">
            <a:avLst/>
          </a:prstGeom>
          <a:ln w="38100">
            <a:solidFill>
              <a:srgbClr val="277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E54B7A-11B6-183D-9DDA-7FB5B710CCE3}"/>
              </a:ext>
            </a:extLst>
          </p:cNvPr>
          <p:cNvSpPr/>
          <p:nvPr/>
        </p:nvSpPr>
        <p:spPr>
          <a:xfrm>
            <a:off x="2576816" y="4975587"/>
            <a:ext cx="1063083" cy="431180"/>
          </a:xfrm>
          <a:prstGeom prst="roundRect">
            <a:avLst/>
          </a:prstGeom>
          <a:solidFill>
            <a:srgbClr val="2778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949090-CC75-BCE3-98FA-568EB6BF215C}"/>
              </a:ext>
            </a:extLst>
          </p:cNvPr>
          <p:cNvSpPr/>
          <p:nvPr/>
        </p:nvSpPr>
        <p:spPr>
          <a:xfrm>
            <a:off x="3826211" y="4975587"/>
            <a:ext cx="129703" cy="129703"/>
          </a:xfrm>
          <a:prstGeom prst="ellipse">
            <a:avLst/>
          </a:prstGeom>
          <a:solidFill>
            <a:srgbClr val="2778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67EE1-CA4F-CD58-606B-F8DA1039DC0D}"/>
              </a:ext>
            </a:extLst>
          </p:cNvPr>
          <p:cNvSpPr txBox="1"/>
          <p:nvPr/>
        </p:nvSpPr>
        <p:spPr>
          <a:xfrm>
            <a:off x="5700798" y="5181154"/>
            <a:ext cx="845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</a:rPr>
              <a:t>Base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B7304B-4D94-9918-C35F-1FD8402B52D0}"/>
              </a:ext>
            </a:extLst>
          </p:cNvPr>
          <p:cNvCxnSpPr>
            <a:cxnSpLocks/>
          </p:cNvCxnSpPr>
          <p:nvPr/>
        </p:nvCxnSpPr>
        <p:spPr>
          <a:xfrm flipH="1">
            <a:off x="5048865" y="4705004"/>
            <a:ext cx="794982" cy="78390"/>
          </a:xfrm>
          <a:prstGeom prst="line">
            <a:avLst/>
          </a:prstGeom>
          <a:ln w="38100">
            <a:solidFill>
              <a:srgbClr val="AB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CF3821F-A00B-9311-0625-7CA891CEB93D}"/>
              </a:ext>
            </a:extLst>
          </p:cNvPr>
          <p:cNvSpPr/>
          <p:nvPr/>
        </p:nvSpPr>
        <p:spPr>
          <a:xfrm>
            <a:off x="4981680" y="4717893"/>
            <a:ext cx="129703" cy="129703"/>
          </a:xfrm>
          <a:prstGeom prst="ellipse">
            <a:avLst/>
          </a:prstGeom>
          <a:solidFill>
            <a:srgbClr val="AB45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9AC5BC7-4473-3275-34E1-6431474646A3}"/>
              </a:ext>
            </a:extLst>
          </p:cNvPr>
          <p:cNvSpPr/>
          <p:nvPr/>
        </p:nvSpPr>
        <p:spPr>
          <a:xfrm>
            <a:off x="5290493" y="4494689"/>
            <a:ext cx="1063083" cy="431180"/>
          </a:xfrm>
          <a:prstGeom prst="roundRect">
            <a:avLst/>
          </a:prstGeom>
          <a:solidFill>
            <a:srgbClr val="AB45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Link 2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BBA1DC-D473-9CD2-C9FF-D27403CEBF27}"/>
              </a:ext>
            </a:extLst>
          </p:cNvPr>
          <p:cNvCxnSpPr>
            <a:cxnSpLocks/>
          </p:cNvCxnSpPr>
          <p:nvPr/>
        </p:nvCxnSpPr>
        <p:spPr>
          <a:xfrm flipH="1">
            <a:off x="5048865" y="3487784"/>
            <a:ext cx="794982" cy="78390"/>
          </a:xfrm>
          <a:prstGeom prst="line">
            <a:avLst/>
          </a:prstGeom>
          <a:ln w="38100">
            <a:solidFill>
              <a:srgbClr val="A97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30BFDF6-9079-1CC6-C7F7-1A5B75EDFA59}"/>
              </a:ext>
            </a:extLst>
          </p:cNvPr>
          <p:cNvSpPr/>
          <p:nvPr/>
        </p:nvSpPr>
        <p:spPr>
          <a:xfrm>
            <a:off x="4981680" y="3500673"/>
            <a:ext cx="129703" cy="129703"/>
          </a:xfrm>
          <a:prstGeom prst="ellipse">
            <a:avLst/>
          </a:prstGeom>
          <a:solidFill>
            <a:srgbClr val="A97F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BEEB72D-53B3-8954-4E27-BCBF0267132F}"/>
              </a:ext>
            </a:extLst>
          </p:cNvPr>
          <p:cNvSpPr/>
          <p:nvPr/>
        </p:nvSpPr>
        <p:spPr>
          <a:xfrm>
            <a:off x="5290493" y="3277469"/>
            <a:ext cx="1063083" cy="431180"/>
          </a:xfrm>
          <a:prstGeom prst="roundRect">
            <a:avLst/>
          </a:prstGeom>
          <a:solidFill>
            <a:srgbClr val="A97F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699A34-93BB-573E-6F58-6B2537A2DF09}"/>
              </a:ext>
            </a:extLst>
          </p:cNvPr>
          <p:cNvCxnSpPr>
            <a:cxnSpLocks/>
          </p:cNvCxnSpPr>
          <p:nvPr/>
        </p:nvCxnSpPr>
        <p:spPr>
          <a:xfrm flipH="1" flipV="1">
            <a:off x="3146961" y="3212275"/>
            <a:ext cx="790896" cy="261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DD4CAB2-30C9-30AB-5AEF-FC63B7FBDC76}"/>
              </a:ext>
            </a:extLst>
          </p:cNvPr>
          <p:cNvSpPr/>
          <p:nvPr/>
        </p:nvSpPr>
        <p:spPr>
          <a:xfrm>
            <a:off x="3847587" y="3168164"/>
            <a:ext cx="129703" cy="129703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6827AB3-2705-774F-C739-9DA57ACDF590}"/>
              </a:ext>
            </a:extLst>
          </p:cNvPr>
          <p:cNvSpPr/>
          <p:nvPr/>
        </p:nvSpPr>
        <p:spPr>
          <a:xfrm>
            <a:off x="2624482" y="2944960"/>
            <a:ext cx="1063083" cy="43118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4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3DA6F5F-95C8-1369-6073-CC2D213B62C1}"/>
              </a:ext>
            </a:extLst>
          </p:cNvPr>
          <p:cNvCxnSpPr>
            <a:cxnSpLocks/>
          </p:cNvCxnSpPr>
          <p:nvPr/>
        </p:nvCxnSpPr>
        <p:spPr>
          <a:xfrm flipH="1" flipV="1">
            <a:off x="3276664" y="2268860"/>
            <a:ext cx="790896" cy="2612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553EF3-31AC-3281-D06A-AAA567413C44}"/>
              </a:ext>
            </a:extLst>
          </p:cNvPr>
          <p:cNvSpPr/>
          <p:nvPr/>
        </p:nvSpPr>
        <p:spPr>
          <a:xfrm>
            <a:off x="3977290" y="2224749"/>
            <a:ext cx="129703" cy="12970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78EFFA4-9AAA-8D66-8173-63793BDA0CEB}"/>
              </a:ext>
            </a:extLst>
          </p:cNvPr>
          <p:cNvSpPr/>
          <p:nvPr/>
        </p:nvSpPr>
        <p:spPr>
          <a:xfrm>
            <a:off x="2754185" y="2001545"/>
            <a:ext cx="1063083" cy="431180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5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F59DDA-9141-0EAF-9260-4F24613FB4B9}"/>
              </a:ext>
            </a:extLst>
          </p:cNvPr>
          <p:cNvCxnSpPr>
            <a:cxnSpLocks/>
          </p:cNvCxnSpPr>
          <p:nvPr/>
        </p:nvCxnSpPr>
        <p:spPr>
          <a:xfrm flipV="1">
            <a:off x="4798151" y="1645920"/>
            <a:ext cx="676362" cy="6612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3551686-C825-8690-3D14-23DA21F0D613}"/>
              </a:ext>
            </a:extLst>
          </p:cNvPr>
          <p:cNvSpPr/>
          <p:nvPr/>
        </p:nvSpPr>
        <p:spPr>
          <a:xfrm flipH="1">
            <a:off x="4758718" y="1641808"/>
            <a:ext cx="129703" cy="1297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EDF5227-DCD7-AECD-C109-C62E8079DABD}"/>
              </a:ext>
            </a:extLst>
          </p:cNvPr>
          <p:cNvSpPr/>
          <p:nvPr/>
        </p:nvSpPr>
        <p:spPr>
          <a:xfrm flipH="1">
            <a:off x="5048443" y="1418604"/>
            <a:ext cx="1063083" cy="43118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6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2FE6E3-6FE6-4853-3A74-DF3CA97F17C0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763524"/>
            <a:ext cx="249936" cy="5059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8F1FF5A-8BAE-9D35-BF1B-2E3C1B3A7716}"/>
              </a:ext>
            </a:extLst>
          </p:cNvPr>
          <p:cNvSpPr/>
          <p:nvPr/>
        </p:nvSpPr>
        <p:spPr>
          <a:xfrm>
            <a:off x="4387488" y="1199467"/>
            <a:ext cx="129703" cy="12970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1813221-4D13-B042-7825-4FE206D53221}"/>
              </a:ext>
            </a:extLst>
          </p:cNvPr>
          <p:cNvSpPr/>
          <p:nvPr/>
        </p:nvSpPr>
        <p:spPr>
          <a:xfrm flipH="1">
            <a:off x="3684320" y="504418"/>
            <a:ext cx="1063083" cy="43118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7</a:t>
            </a:r>
          </a:p>
        </p:txBody>
      </p:sp>
    </p:spTree>
    <p:extLst>
      <p:ext uri="{BB962C8B-B14F-4D97-AF65-F5344CB8AC3E}">
        <p14:creationId xmlns:p14="http://schemas.microsoft.com/office/powerpoint/2010/main" val="261753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4F72D3-2522-2D52-AB44-2CC7CED2A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03" r="36039"/>
          <a:stretch/>
        </p:blipFill>
        <p:spPr>
          <a:xfrm>
            <a:off x="2924014" y="502920"/>
            <a:ext cx="2169182" cy="6492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CC3036-B3E3-C762-D721-84FCAFD5C8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54" r="38570"/>
          <a:stretch/>
        </p:blipFill>
        <p:spPr>
          <a:xfrm>
            <a:off x="583211" y="524214"/>
            <a:ext cx="1853125" cy="647144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9553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E8444C-2287-68A9-7902-72F206C7645D}"/>
              </a:ext>
            </a:extLst>
          </p:cNvPr>
          <p:cNvSpPr/>
          <p:nvPr/>
        </p:nvSpPr>
        <p:spPr>
          <a:xfrm>
            <a:off x="3953219" y="620351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4DC0B3-A5FE-CF4E-EFF1-70175E7BF7CE}"/>
              </a:ext>
            </a:extLst>
          </p:cNvPr>
          <p:cNvGrpSpPr/>
          <p:nvPr/>
        </p:nvGrpSpPr>
        <p:grpSpPr>
          <a:xfrm>
            <a:off x="4810393" y="4315425"/>
            <a:ext cx="1626402" cy="1771035"/>
            <a:chOff x="4810337" y="3695910"/>
            <a:chExt cx="1866139" cy="2032091"/>
          </a:xfrm>
        </p:grpSpPr>
        <p:sp>
          <p:nvSpPr>
            <p:cNvPr id="36" name="Rounded Rectangle 6">
              <a:extLst>
                <a:ext uri="{FF2B5EF4-FFF2-40B4-BE49-F238E27FC236}">
                  <a16:creationId xmlns:a16="http://schemas.microsoft.com/office/drawing/2014/main" id="{F552B023-60FE-2694-B03C-9E43F1D456A6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7A3BDB-3A08-7AC4-C830-7D6AD4E70B52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FC0011D-551A-4F3D-A696-C220D395D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5C93C4-461C-5568-D1C0-6887383B6191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8"/>
                  <a:stretch>
                    <a:fillRect b="-2222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03290B-BC74-E503-2D3F-C6116DA1FDA2}"/>
              </a:ext>
            </a:extLst>
          </p:cNvPr>
          <p:cNvCxnSpPr>
            <a:cxnSpLocks/>
          </p:cNvCxnSpPr>
          <p:nvPr/>
        </p:nvCxnSpPr>
        <p:spPr>
          <a:xfrm>
            <a:off x="3548674" y="1824977"/>
            <a:ext cx="516578" cy="0"/>
          </a:xfrm>
          <a:prstGeom prst="line">
            <a:avLst/>
          </a:prstGeom>
          <a:ln w="38100">
            <a:gradFill>
              <a:gsLst>
                <a:gs pos="45000">
                  <a:srgbClr val="9464B8"/>
                </a:gs>
                <a:gs pos="24000">
                  <a:srgbClr val="B898D0"/>
                </a:gs>
                <a:gs pos="0">
                  <a:schemeClr val="bg1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9F32B51-C289-304F-B896-6DD93ED66BB0}"/>
              </a:ext>
            </a:extLst>
          </p:cNvPr>
          <p:cNvSpPr/>
          <p:nvPr/>
        </p:nvSpPr>
        <p:spPr>
          <a:xfrm>
            <a:off x="3733448" y="1768236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E88977-104F-EEE2-ED38-848E50A98B4D}"/>
              </a:ext>
            </a:extLst>
          </p:cNvPr>
          <p:cNvCxnSpPr>
            <a:cxnSpLocks/>
          </p:cNvCxnSpPr>
          <p:nvPr/>
        </p:nvCxnSpPr>
        <p:spPr>
          <a:xfrm flipV="1">
            <a:off x="4030380" y="1220056"/>
            <a:ext cx="0" cy="527373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540000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C3D228B-6983-C01F-D7C1-97DC0E346297}"/>
              </a:ext>
            </a:extLst>
          </p:cNvPr>
          <p:cNvSpPr/>
          <p:nvPr/>
        </p:nvSpPr>
        <p:spPr>
          <a:xfrm>
            <a:off x="3977244" y="1481254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00ADF3D-D2CA-B04F-DED4-000D01C7DB68}"/>
              </a:ext>
            </a:extLst>
          </p:cNvPr>
          <p:cNvCxnSpPr>
            <a:cxnSpLocks/>
          </p:cNvCxnSpPr>
          <p:nvPr/>
        </p:nvCxnSpPr>
        <p:spPr>
          <a:xfrm rot="16200000">
            <a:off x="3774165" y="2627156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EE5D287-801B-82AC-DBED-A80D757597AB}"/>
              </a:ext>
            </a:extLst>
          </p:cNvPr>
          <p:cNvSpPr/>
          <p:nvPr/>
        </p:nvSpPr>
        <p:spPr>
          <a:xfrm>
            <a:off x="3975713" y="2600640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BF41EC-E948-CC70-AFB9-9144222B1FB6}"/>
              </a:ext>
            </a:extLst>
          </p:cNvPr>
          <p:cNvCxnSpPr>
            <a:cxnSpLocks/>
          </p:cNvCxnSpPr>
          <p:nvPr/>
        </p:nvCxnSpPr>
        <p:spPr>
          <a:xfrm flipH="1">
            <a:off x="3762355" y="3333669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7CBA1AE-A59F-FB3E-1D95-6A7CD0F5A4CC}"/>
              </a:ext>
            </a:extLst>
          </p:cNvPr>
          <p:cNvSpPr/>
          <p:nvPr/>
        </p:nvSpPr>
        <p:spPr>
          <a:xfrm>
            <a:off x="3999546" y="3276928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CCA4E18-D2A4-C1EA-6D04-97B0DD452659}"/>
              </a:ext>
            </a:extLst>
          </p:cNvPr>
          <p:cNvCxnSpPr>
            <a:cxnSpLocks/>
          </p:cNvCxnSpPr>
          <p:nvPr/>
        </p:nvCxnSpPr>
        <p:spPr>
          <a:xfrm rot="16200000">
            <a:off x="3783130" y="4136987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C444F39-B75B-1E58-BE20-13057BE27CA9}"/>
              </a:ext>
            </a:extLst>
          </p:cNvPr>
          <p:cNvSpPr/>
          <p:nvPr/>
        </p:nvSpPr>
        <p:spPr>
          <a:xfrm>
            <a:off x="3984678" y="4125732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82C688A-DEED-A6AF-C997-23AD326FBDDD}"/>
              </a:ext>
            </a:extLst>
          </p:cNvPr>
          <p:cNvCxnSpPr>
            <a:cxnSpLocks/>
          </p:cNvCxnSpPr>
          <p:nvPr/>
        </p:nvCxnSpPr>
        <p:spPr>
          <a:xfrm>
            <a:off x="3772091" y="4921287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57B3F54-AB9D-04D9-D871-4BA87078BD55}"/>
              </a:ext>
            </a:extLst>
          </p:cNvPr>
          <p:cNvSpPr/>
          <p:nvPr/>
        </p:nvSpPr>
        <p:spPr>
          <a:xfrm>
            <a:off x="3962376" y="4866303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1CCC94-C64B-4CF8-1157-A8AD401C1334}"/>
              </a:ext>
            </a:extLst>
          </p:cNvPr>
          <p:cNvCxnSpPr>
            <a:cxnSpLocks/>
          </p:cNvCxnSpPr>
          <p:nvPr/>
        </p:nvCxnSpPr>
        <p:spPr>
          <a:xfrm rot="16200000">
            <a:off x="3774165" y="5674030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AC628B7-4042-941B-C90A-3E21176129A8}"/>
              </a:ext>
            </a:extLst>
          </p:cNvPr>
          <p:cNvSpPr/>
          <p:nvPr/>
        </p:nvSpPr>
        <p:spPr>
          <a:xfrm>
            <a:off x="3975713" y="5644047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5920FB7-3B03-5CE0-FA21-19B3BEDE8B36}"/>
              </a:ext>
            </a:extLst>
          </p:cNvPr>
          <p:cNvSpPr/>
          <p:nvPr/>
        </p:nvSpPr>
        <p:spPr>
          <a:xfrm>
            <a:off x="4154901" y="5718919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2F2AC5B-D3C0-9FFB-A872-BAD0A4E9F294}"/>
              </a:ext>
            </a:extLst>
          </p:cNvPr>
          <p:cNvSpPr/>
          <p:nvPr/>
        </p:nvSpPr>
        <p:spPr>
          <a:xfrm>
            <a:off x="3065727" y="1663176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J6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78E9CCD-B434-31F6-AAF0-E5DD6B65E713}"/>
              </a:ext>
            </a:extLst>
          </p:cNvPr>
          <p:cNvSpPr/>
          <p:nvPr/>
        </p:nvSpPr>
        <p:spPr>
          <a:xfrm>
            <a:off x="4227918" y="2493697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J5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D3CCFEA-1A10-EB70-7559-B551D65AC481}"/>
              </a:ext>
            </a:extLst>
          </p:cNvPr>
          <p:cNvSpPr/>
          <p:nvPr/>
        </p:nvSpPr>
        <p:spPr>
          <a:xfrm>
            <a:off x="4288669" y="3171868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J4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9A40734-C094-131F-29C4-CD36227F9FF0}"/>
              </a:ext>
            </a:extLst>
          </p:cNvPr>
          <p:cNvSpPr/>
          <p:nvPr/>
        </p:nvSpPr>
        <p:spPr>
          <a:xfrm>
            <a:off x="3348354" y="4021327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J3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A14CA71-5304-4402-6A63-A08EC67CA5CE}"/>
              </a:ext>
            </a:extLst>
          </p:cNvPr>
          <p:cNvSpPr/>
          <p:nvPr/>
        </p:nvSpPr>
        <p:spPr>
          <a:xfrm>
            <a:off x="3224060" y="4772177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J2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25E3E50F-A67B-7207-98E1-ACBD26337C68}"/>
              </a:ext>
            </a:extLst>
          </p:cNvPr>
          <p:cNvSpPr/>
          <p:nvPr/>
        </p:nvSpPr>
        <p:spPr>
          <a:xfrm>
            <a:off x="3799819" y="845196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J7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EDEE167-2354-7633-583D-00A310F1DB28}"/>
              </a:ext>
            </a:extLst>
          </p:cNvPr>
          <p:cNvSpPr/>
          <p:nvPr/>
        </p:nvSpPr>
        <p:spPr>
          <a:xfrm>
            <a:off x="3385932" y="5518645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J1</a:t>
            </a:r>
          </a:p>
        </p:txBody>
      </p:sp>
    </p:spTree>
    <p:extLst>
      <p:ext uri="{BB962C8B-B14F-4D97-AF65-F5344CB8AC3E}">
        <p14:creationId xmlns:p14="http://schemas.microsoft.com/office/powerpoint/2010/main" val="1832612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41ABF7-A41B-8431-DB5D-3F3B59D6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530" y="509287"/>
            <a:ext cx="8648497" cy="64863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CC3036-B3E3-C762-D721-84FCAFD5C8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54" r="38570"/>
          <a:stretch/>
        </p:blipFill>
        <p:spPr>
          <a:xfrm>
            <a:off x="583211" y="524214"/>
            <a:ext cx="1853125" cy="647144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9553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E8444C-2287-68A9-7902-72F206C7645D}"/>
              </a:ext>
            </a:extLst>
          </p:cNvPr>
          <p:cNvSpPr/>
          <p:nvPr/>
        </p:nvSpPr>
        <p:spPr>
          <a:xfrm>
            <a:off x="3953219" y="620351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4DC0B3-A5FE-CF4E-EFF1-70175E7BF7CE}"/>
              </a:ext>
            </a:extLst>
          </p:cNvPr>
          <p:cNvGrpSpPr/>
          <p:nvPr/>
        </p:nvGrpSpPr>
        <p:grpSpPr>
          <a:xfrm>
            <a:off x="4810393" y="4315425"/>
            <a:ext cx="1626402" cy="1771035"/>
            <a:chOff x="4810337" y="3695910"/>
            <a:chExt cx="1866139" cy="2032091"/>
          </a:xfrm>
        </p:grpSpPr>
        <p:sp>
          <p:nvSpPr>
            <p:cNvPr id="36" name="Rounded Rectangle 6">
              <a:extLst>
                <a:ext uri="{FF2B5EF4-FFF2-40B4-BE49-F238E27FC236}">
                  <a16:creationId xmlns:a16="http://schemas.microsoft.com/office/drawing/2014/main" id="{F552B023-60FE-2694-B03C-9E43F1D456A6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7A3BDB-3A08-7AC4-C830-7D6AD4E70B52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FC0011D-551A-4F3D-A696-C220D395D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5C93C4-461C-5568-D1C0-6887383B6191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8"/>
                  <a:stretch>
                    <a:fillRect b="-2222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2857"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Freeform 71">
            <a:extLst>
              <a:ext uri="{FF2B5EF4-FFF2-40B4-BE49-F238E27FC236}">
                <a16:creationId xmlns:a16="http://schemas.microsoft.com/office/drawing/2014/main" id="{15920FB7-3B03-5CE0-FA21-19B3BEDE8B36}"/>
              </a:ext>
            </a:extLst>
          </p:cNvPr>
          <p:cNvSpPr/>
          <p:nvPr/>
        </p:nvSpPr>
        <p:spPr>
          <a:xfrm>
            <a:off x="4154901" y="5718919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: Rounded Corners 1032">
            <a:extLst>
              <a:ext uri="{FF2B5EF4-FFF2-40B4-BE49-F238E27FC236}">
                <a16:creationId xmlns:a16="http://schemas.microsoft.com/office/drawing/2014/main" id="{6C87914E-7821-56A0-307D-C16799DDD935}"/>
              </a:ext>
            </a:extLst>
          </p:cNvPr>
          <p:cNvSpPr/>
          <p:nvPr/>
        </p:nvSpPr>
        <p:spPr>
          <a:xfrm>
            <a:off x="2079719" y="426551"/>
            <a:ext cx="1952728" cy="1213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4422FA-A5FB-1A8F-D03D-86260C6F8D4B}"/>
              </a:ext>
            </a:extLst>
          </p:cNvPr>
          <p:cNvGrpSpPr/>
          <p:nvPr/>
        </p:nvGrpSpPr>
        <p:grpSpPr>
          <a:xfrm>
            <a:off x="1802058" y="250033"/>
            <a:ext cx="474338" cy="474338"/>
            <a:chOff x="7410493" y="2484643"/>
            <a:chExt cx="1094014" cy="10940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3B7E5D-5468-C97C-E56E-2D4683FB11BE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4A3A3EC0-1179-C243-7E66-759FAA342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: Rounded Corners 1026">
            <a:extLst>
              <a:ext uri="{FF2B5EF4-FFF2-40B4-BE49-F238E27FC236}">
                <a16:creationId xmlns:a16="http://schemas.microsoft.com/office/drawing/2014/main" id="{266C1641-0BBD-43DB-723C-82A6D2A76058}"/>
              </a:ext>
            </a:extLst>
          </p:cNvPr>
          <p:cNvSpPr/>
          <p:nvPr/>
        </p:nvSpPr>
        <p:spPr>
          <a:xfrm>
            <a:off x="2584428" y="258206"/>
            <a:ext cx="2901749" cy="4579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 of Mass (COM)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529FDF-7625-AB09-B663-308FC1EB530D}"/>
              </a:ext>
            </a:extLst>
          </p:cNvPr>
          <p:cNvGrpSpPr/>
          <p:nvPr/>
        </p:nvGrpSpPr>
        <p:grpSpPr>
          <a:xfrm>
            <a:off x="3956444" y="1388218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4818A4-8676-9E48-9FD2-C7A886842C52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23031C99-F95D-2BE8-02C9-17B8AA992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A7C4F6-2533-09C1-C91C-75121977A192}"/>
              </a:ext>
            </a:extLst>
          </p:cNvPr>
          <p:cNvGrpSpPr/>
          <p:nvPr/>
        </p:nvGrpSpPr>
        <p:grpSpPr>
          <a:xfrm>
            <a:off x="3951110" y="1693803"/>
            <a:ext cx="162673" cy="162673"/>
            <a:chOff x="7410493" y="2484643"/>
            <a:chExt cx="1094014" cy="109401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67BDDB-F33F-1913-B9A9-041993337F4D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036F927-CDD2-6F51-50A8-B965A56AA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FF1653-8E1C-004C-A460-E4F5B94A3E41}"/>
              </a:ext>
            </a:extLst>
          </p:cNvPr>
          <p:cNvGrpSpPr/>
          <p:nvPr/>
        </p:nvGrpSpPr>
        <p:grpSpPr>
          <a:xfrm>
            <a:off x="3923190" y="2202630"/>
            <a:ext cx="162673" cy="162673"/>
            <a:chOff x="7410493" y="2484643"/>
            <a:chExt cx="1094014" cy="109401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E8E8A4-B280-9539-6FF6-44EFA65526C6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307270A2-2C7E-721F-1AAF-3597CBFE7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E5149E-761E-1F8D-C9CA-62C40166EE4B}"/>
              </a:ext>
            </a:extLst>
          </p:cNvPr>
          <p:cNvGrpSpPr/>
          <p:nvPr/>
        </p:nvGrpSpPr>
        <p:grpSpPr>
          <a:xfrm>
            <a:off x="3926001" y="2933620"/>
            <a:ext cx="162673" cy="162673"/>
            <a:chOff x="7410493" y="2484643"/>
            <a:chExt cx="1094014" cy="10940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DAE82A-4904-3425-F3EB-CEBDCD5B194E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3D411EE-A721-A47F-433F-C241B20E5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B32757-DEBA-F448-602C-0C630A4D1A51}"/>
              </a:ext>
            </a:extLst>
          </p:cNvPr>
          <p:cNvGrpSpPr/>
          <p:nvPr/>
        </p:nvGrpSpPr>
        <p:grpSpPr>
          <a:xfrm>
            <a:off x="4039427" y="3603669"/>
            <a:ext cx="162673" cy="162673"/>
            <a:chOff x="7410493" y="2484643"/>
            <a:chExt cx="1094014" cy="109401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794819-12B0-C8AF-0C8E-20DFA3FEE88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43602515-D693-6702-8ED6-6A786BCF3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F262D9-9C75-F62F-8D73-8A34C74A38C1}"/>
              </a:ext>
            </a:extLst>
          </p:cNvPr>
          <p:cNvGrpSpPr/>
          <p:nvPr/>
        </p:nvGrpSpPr>
        <p:grpSpPr>
          <a:xfrm>
            <a:off x="3959648" y="4602341"/>
            <a:ext cx="162673" cy="162673"/>
            <a:chOff x="7410493" y="2484643"/>
            <a:chExt cx="1094014" cy="109401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5C2D16-3C6B-BF66-FF0C-A28D7BA02CB7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79A5624D-CC41-C118-4FEE-FFB636619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4EE17D-9A53-0E95-E89D-2D85D28EAA4F}"/>
              </a:ext>
            </a:extLst>
          </p:cNvPr>
          <p:cNvGrpSpPr/>
          <p:nvPr/>
        </p:nvGrpSpPr>
        <p:grpSpPr>
          <a:xfrm>
            <a:off x="3890487" y="5245280"/>
            <a:ext cx="162673" cy="162673"/>
            <a:chOff x="7410493" y="2484643"/>
            <a:chExt cx="1094014" cy="1094014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7309E86-D202-A672-3870-4B0FDAEC977E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7A3FB3C4-1D1C-DD44-C09A-AB2994520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A583E7-1C01-352C-3AA7-68A258C504E0}"/>
              </a:ext>
            </a:extLst>
          </p:cNvPr>
          <p:cNvCxnSpPr>
            <a:cxnSpLocks/>
          </p:cNvCxnSpPr>
          <p:nvPr/>
        </p:nvCxnSpPr>
        <p:spPr>
          <a:xfrm flipV="1">
            <a:off x="3649412" y="5327420"/>
            <a:ext cx="264695" cy="37814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638CC05-AA5B-8503-0E16-8444D7E7423A}"/>
              </a:ext>
            </a:extLst>
          </p:cNvPr>
          <p:cNvSpPr/>
          <p:nvPr/>
        </p:nvSpPr>
        <p:spPr>
          <a:xfrm>
            <a:off x="3091828" y="5191540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AEA8D8-04C6-1BDB-B5AB-7FF573D7CA4D}"/>
              </a:ext>
            </a:extLst>
          </p:cNvPr>
          <p:cNvCxnSpPr>
            <a:cxnSpLocks/>
          </p:cNvCxnSpPr>
          <p:nvPr/>
        </p:nvCxnSpPr>
        <p:spPr>
          <a:xfrm>
            <a:off x="3653870" y="4686816"/>
            <a:ext cx="319696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5FABAE6-B6DE-4F22-21AC-81115194F32F}"/>
              </a:ext>
            </a:extLst>
          </p:cNvPr>
          <p:cNvSpPr/>
          <p:nvPr/>
        </p:nvSpPr>
        <p:spPr>
          <a:xfrm>
            <a:off x="3153662" y="4530378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COM2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32E9BDB-D160-67DB-8ADC-DEC4274B8853}"/>
              </a:ext>
            </a:extLst>
          </p:cNvPr>
          <p:cNvCxnSpPr>
            <a:cxnSpLocks/>
          </p:cNvCxnSpPr>
          <p:nvPr/>
        </p:nvCxnSpPr>
        <p:spPr>
          <a:xfrm>
            <a:off x="4180500" y="3684475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24A70F-42A1-3B02-5A2B-5038A076BDAB}"/>
              </a:ext>
            </a:extLst>
          </p:cNvPr>
          <p:cNvSpPr/>
          <p:nvPr/>
        </p:nvSpPr>
        <p:spPr>
          <a:xfrm>
            <a:off x="4383968" y="3523600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78A875-307E-12CC-36D0-348B74C3027E}"/>
              </a:ext>
            </a:extLst>
          </p:cNvPr>
          <p:cNvCxnSpPr>
            <a:cxnSpLocks/>
          </p:cNvCxnSpPr>
          <p:nvPr/>
        </p:nvCxnSpPr>
        <p:spPr>
          <a:xfrm>
            <a:off x="3716248" y="3007003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09064-D88E-77C9-4535-61108CC0B23A}"/>
              </a:ext>
            </a:extLst>
          </p:cNvPr>
          <p:cNvSpPr/>
          <p:nvPr/>
        </p:nvSpPr>
        <p:spPr>
          <a:xfrm>
            <a:off x="3033560" y="2849659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COM4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B702E6-B9E3-EB81-4AA8-A0C1DB184E8D}"/>
              </a:ext>
            </a:extLst>
          </p:cNvPr>
          <p:cNvCxnSpPr>
            <a:cxnSpLocks/>
          </p:cNvCxnSpPr>
          <p:nvPr/>
        </p:nvCxnSpPr>
        <p:spPr>
          <a:xfrm>
            <a:off x="4056174" y="2280155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A24C8A4-4883-2584-14C3-509314977C11}"/>
              </a:ext>
            </a:extLst>
          </p:cNvPr>
          <p:cNvSpPr/>
          <p:nvPr/>
        </p:nvSpPr>
        <p:spPr>
          <a:xfrm>
            <a:off x="4284355" y="2122811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6E96B9-AC09-14C5-DD21-FEBA4C66EAE8}"/>
              </a:ext>
            </a:extLst>
          </p:cNvPr>
          <p:cNvCxnSpPr>
            <a:cxnSpLocks/>
          </p:cNvCxnSpPr>
          <p:nvPr/>
        </p:nvCxnSpPr>
        <p:spPr>
          <a:xfrm>
            <a:off x="3737826" y="1778639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756A743-2D36-4AC0-5432-51D872F8FF51}"/>
              </a:ext>
            </a:extLst>
          </p:cNvPr>
          <p:cNvSpPr/>
          <p:nvPr/>
        </p:nvSpPr>
        <p:spPr>
          <a:xfrm>
            <a:off x="3079852" y="1610704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COM6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076CDAF-553E-F281-B470-0B00590BFBD8}"/>
              </a:ext>
            </a:extLst>
          </p:cNvPr>
          <p:cNvCxnSpPr>
            <a:cxnSpLocks/>
          </p:cNvCxnSpPr>
          <p:nvPr/>
        </p:nvCxnSpPr>
        <p:spPr>
          <a:xfrm>
            <a:off x="4095654" y="1467884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3B4F943-7282-4167-49F1-9233F8C57C00}"/>
              </a:ext>
            </a:extLst>
          </p:cNvPr>
          <p:cNvSpPr/>
          <p:nvPr/>
        </p:nvSpPr>
        <p:spPr>
          <a:xfrm>
            <a:off x="4330898" y="1307009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COM7</a:t>
            </a:r>
          </a:p>
        </p:txBody>
      </p:sp>
    </p:spTree>
    <p:extLst>
      <p:ext uri="{BB962C8B-B14F-4D97-AF65-F5344CB8AC3E}">
        <p14:creationId xmlns:p14="http://schemas.microsoft.com/office/powerpoint/2010/main" val="340796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34D94C-4A0C-B672-2701-87812D1E3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8" t="24764" r="4136" b="10591"/>
          <a:stretch/>
        </p:blipFill>
        <p:spPr>
          <a:xfrm>
            <a:off x="258852" y="320726"/>
            <a:ext cx="6346664" cy="6339385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4" y="95533"/>
            <a:ext cx="6660108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9AA84D-CC43-DEF7-B1B5-5E993DFB63A3}"/>
              </a:ext>
            </a:extLst>
          </p:cNvPr>
          <p:cNvCxnSpPr>
            <a:cxnSpLocks/>
          </p:cNvCxnSpPr>
          <p:nvPr/>
        </p:nvCxnSpPr>
        <p:spPr>
          <a:xfrm>
            <a:off x="1556359" y="2642992"/>
            <a:ext cx="1625252" cy="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CB05B7-123E-2C31-E0C5-7F02956C85A1}"/>
              </a:ext>
            </a:extLst>
          </p:cNvPr>
          <p:cNvCxnSpPr>
            <a:cxnSpLocks/>
          </p:cNvCxnSpPr>
          <p:nvPr/>
        </p:nvCxnSpPr>
        <p:spPr>
          <a:xfrm>
            <a:off x="3685784" y="2642992"/>
            <a:ext cx="1625252" cy="0"/>
          </a:xfrm>
          <a:prstGeom prst="line">
            <a:avLst/>
          </a:prstGeom>
          <a:ln w="5080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3F90BF-9687-A06D-A12E-DF32528BCBC5}"/>
              </a:ext>
            </a:extLst>
          </p:cNvPr>
          <p:cNvCxnSpPr>
            <a:cxnSpLocks/>
          </p:cNvCxnSpPr>
          <p:nvPr/>
        </p:nvCxnSpPr>
        <p:spPr>
          <a:xfrm>
            <a:off x="2030943" y="2498834"/>
            <a:ext cx="1052187" cy="0"/>
          </a:xfrm>
          <a:prstGeom prst="straightConnector1">
            <a:avLst/>
          </a:prstGeom>
          <a:ln w="50800">
            <a:solidFill>
              <a:srgbClr val="7030A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3AE2A94A-A777-6CA2-78A1-29C320D72A28}"/>
              </a:ext>
            </a:extLst>
          </p:cNvPr>
          <p:cNvSpPr/>
          <p:nvPr/>
        </p:nvSpPr>
        <p:spPr>
          <a:xfrm>
            <a:off x="4733009" y="343320"/>
            <a:ext cx="1866139" cy="1889684"/>
          </a:xfrm>
          <a:prstGeom prst="roundRect">
            <a:avLst>
              <a:gd name="adj" fmla="val 5518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C42B4C-BB34-94BD-5521-089E30460A27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5267336" y="1813750"/>
            <a:ext cx="87057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362E9C-41BE-6E36-9A0B-95B4B7B16668}"/>
              </a:ext>
            </a:extLst>
          </p:cNvPr>
          <p:cNvCxnSpPr>
            <a:cxnSpLocks/>
          </p:cNvCxnSpPr>
          <p:nvPr/>
        </p:nvCxnSpPr>
        <p:spPr>
          <a:xfrm flipV="1">
            <a:off x="5173353" y="733019"/>
            <a:ext cx="0" cy="99987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D211E96-770A-B4EB-126C-63C4345160E2}"/>
              </a:ext>
            </a:extLst>
          </p:cNvPr>
          <p:cNvSpPr/>
          <p:nvPr/>
        </p:nvSpPr>
        <p:spPr>
          <a:xfrm>
            <a:off x="5098234" y="1729200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C3F94B-5BD1-4AF8-40F5-F354CB7F278D}"/>
                  </a:ext>
                </a:extLst>
              </p:cNvPr>
              <p:cNvSpPr txBox="1"/>
              <p:nvPr/>
            </p:nvSpPr>
            <p:spPr>
              <a:xfrm>
                <a:off x="6054422" y="1543130"/>
                <a:ext cx="505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C3F94B-5BD1-4AF8-40F5-F354CB7F2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422" y="1543130"/>
                <a:ext cx="505353" cy="461665"/>
              </a:xfrm>
              <a:prstGeom prst="rect">
                <a:avLst/>
              </a:prstGeom>
              <a:blipFill>
                <a:blip r:embed="rId3"/>
                <a:stretch>
                  <a:fillRect t="-270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B34D3C-4E9A-C532-2050-53EBE51941CF}"/>
                  </a:ext>
                </a:extLst>
              </p:cNvPr>
              <p:cNvSpPr txBox="1"/>
              <p:nvPr/>
            </p:nvSpPr>
            <p:spPr>
              <a:xfrm>
                <a:off x="5182785" y="569934"/>
                <a:ext cx="505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60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B34D3C-4E9A-C532-2050-53EBE519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85" y="569934"/>
                <a:ext cx="505353" cy="461665"/>
              </a:xfrm>
              <a:prstGeom prst="rect">
                <a:avLst/>
              </a:prstGeom>
              <a:blipFill>
                <a:blip r:embed="rId4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565BCD-7F9C-D374-0FEE-47A1DFE0C2D4}"/>
                  </a:ext>
                </a:extLst>
              </p:cNvPr>
              <p:cNvSpPr txBox="1"/>
              <p:nvPr/>
            </p:nvSpPr>
            <p:spPr>
              <a:xfrm>
                <a:off x="5117210" y="1398623"/>
                <a:ext cx="53432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565BCD-7F9C-D374-0FEE-47A1DFE0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210" y="1398623"/>
                <a:ext cx="5343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7">
                <a:extLst>
                  <a:ext uri="{FF2B5EF4-FFF2-40B4-BE49-F238E27FC236}">
                    <a16:creationId xmlns:a16="http://schemas.microsoft.com/office/drawing/2014/main" id="{5F9AE1A3-DFFE-AC26-173D-876126BC4E45}"/>
                  </a:ext>
                </a:extLst>
              </p:cNvPr>
              <p:cNvSpPr/>
              <p:nvPr/>
            </p:nvSpPr>
            <p:spPr>
              <a:xfrm>
                <a:off x="5005552" y="200913"/>
                <a:ext cx="1365738" cy="348125"/>
              </a:xfrm>
              <a:prstGeom prst="roundRect">
                <a:avLst>
                  <a:gd name="adj" fmla="val 8677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Helvetica" pitchFamily="2" charset="0"/>
                  </a:rPr>
                  <a:t>Frame</a:t>
                </a:r>
                <a:r>
                  <a:rPr lang="en-US" b="1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Rounded Rectangle 7">
                <a:extLst>
                  <a:ext uri="{FF2B5EF4-FFF2-40B4-BE49-F238E27FC236}">
                    <a16:creationId xmlns:a16="http://schemas.microsoft.com/office/drawing/2014/main" id="{5F9AE1A3-DFFE-AC26-173D-876126BC4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52" y="200913"/>
                <a:ext cx="1365738" cy="348125"/>
              </a:xfrm>
              <a:prstGeom prst="roundRect">
                <a:avLst>
                  <a:gd name="adj" fmla="val 8677"/>
                </a:avLst>
              </a:prstGeom>
              <a:blipFill>
                <a:blip r:embed="rId6"/>
                <a:stretch>
                  <a:fillRect b="-161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70772F4E-777D-E6F2-9B11-6659B1929A66}"/>
              </a:ext>
            </a:extLst>
          </p:cNvPr>
          <p:cNvSpPr/>
          <p:nvPr/>
        </p:nvSpPr>
        <p:spPr>
          <a:xfrm>
            <a:off x="3356145" y="254900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1EFA698-8255-3568-A760-A94FF7093F29}"/>
              </a:ext>
            </a:extLst>
          </p:cNvPr>
          <p:cNvSpPr/>
          <p:nvPr/>
        </p:nvSpPr>
        <p:spPr>
          <a:xfrm>
            <a:off x="3618186" y="1773963"/>
            <a:ext cx="1387366" cy="724871"/>
          </a:xfrm>
          <a:custGeom>
            <a:avLst/>
            <a:gdLst>
              <a:gd name="connsiteX0" fmla="*/ 0 w 1387366"/>
              <a:gd name="connsiteY0" fmla="*/ 724871 h 724871"/>
              <a:gd name="connsiteX1" fmla="*/ 606973 w 1387366"/>
              <a:gd name="connsiteY1" fmla="*/ 86368 h 724871"/>
              <a:gd name="connsiteX2" fmla="*/ 1387366 w 1387366"/>
              <a:gd name="connsiteY2" fmla="*/ 23306 h 72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366" h="724871">
                <a:moveTo>
                  <a:pt x="0" y="724871"/>
                </a:moveTo>
                <a:cubicBezTo>
                  <a:pt x="187872" y="464083"/>
                  <a:pt x="375745" y="203295"/>
                  <a:pt x="606973" y="86368"/>
                </a:cubicBezTo>
                <a:cubicBezTo>
                  <a:pt x="838201" y="-30559"/>
                  <a:pt x="1112783" y="-3627"/>
                  <a:pt x="1387366" y="23306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6EDC5C2-8223-2E42-51BF-AC25D6A771AB}"/>
              </a:ext>
            </a:extLst>
          </p:cNvPr>
          <p:cNvSpPr/>
          <p:nvPr/>
        </p:nvSpPr>
        <p:spPr>
          <a:xfrm>
            <a:off x="3022196" y="2208659"/>
            <a:ext cx="819975" cy="819975"/>
          </a:xfrm>
          <a:prstGeom prst="arc">
            <a:avLst>
              <a:gd name="adj1" fmla="val 14018423"/>
              <a:gd name="adj2" fmla="val 4165760"/>
            </a:avLst>
          </a:prstGeom>
          <a:ln w="50800">
            <a:gradFill>
              <a:gsLst>
                <a:gs pos="73000">
                  <a:srgbClr val="B2ACDA"/>
                </a:gs>
                <a:gs pos="50000">
                  <a:srgbClr val="9C83C7"/>
                </a:gs>
                <a:gs pos="0">
                  <a:srgbClr val="7030A0"/>
                </a:gs>
                <a:gs pos="100000">
                  <a:schemeClr val="bg1"/>
                </a:gs>
              </a:gsLst>
              <a:lin ang="5400000" scaled="1"/>
            </a:gra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3B9124E-59AA-4861-C5A1-013BE5705620}"/>
              </a:ext>
            </a:extLst>
          </p:cNvPr>
          <p:cNvSpPr/>
          <p:nvPr/>
        </p:nvSpPr>
        <p:spPr>
          <a:xfrm>
            <a:off x="2030769" y="1838754"/>
            <a:ext cx="1052362" cy="511048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Helvetica" pitchFamily="2" charset="0"/>
              </a:rPr>
              <a:t>Joint 1</a:t>
            </a:r>
            <a:endParaRPr lang="en-US" sz="16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52D090-32E4-17AB-4E65-D67CB34F70CF}"/>
              </a:ext>
            </a:extLst>
          </p:cNvPr>
          <p:cNvCxnSpPr>
            <a:cxnSpLocks/>
          </p:cNvCxnSpPr>
          <p:nvPr/>
        </p:nvCxnSpPr>
        <p:spPr>
          <a:xfrm>
            <a:off x="3947038" y="2988961"/>
            <a:ext cx="798383" cy="668639"/>
          </a:xfrm>
          <a:prstGeom prst="line">
            <a:avLst/>
          </a:prstGeom>
          <a:ln w="63500">
            <a:solidFill>
              <a:srgbClr val="C7A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98E473A-FCCA-2FF8-0A5F-A72E555940F8}"/>
              </a:ext>
            </a:extLst>
          </p:cNvPr>
          <p:cNvSpPr/>
          <p:nvPr/>
        </p:nvSpPr>
        <p:spPr>
          <a:xfrm>
            <a:off x="3842171" y="2894396"/>
            <a:ext cx="202660" cy="202660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E03AE8-FFB0-9028-652D-3AC24603C9D7}"/>
              </a:ext>
            </a:extLst>
          </p:cNvPr>
          <p:cNvSpPr/>
          <p:nvPr/>
        </p:nvSpPr>
        <p:spPr>
          <a:xfrm>
            <a:off x="4166997" y="3415306"/>
            <a:ext cx="1052362" cy="511048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Helvetica" pitchFamily="2" charset="0"/>
              </a:rPr>
              <a:t>Joint 2</a:t>
            </a:r>
            <a:endParaRPr lang="en-US" sz="1600" i="1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A8ED9F-245E-D631-D763-FA56D7E74FBA}"/>
                  </a:ext>
                </a:extLst>
              </p:cNvPr>
              <p:cNvSpPr txBox="1"/>
              <p:nvPr/>
            </p:nvSpPr>
            <p:spPr>
              <a:xfrm>
                <a:off x="4802655" y="1748848"/>
                <a:ext cx="505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A8ED9F-245E-D631-D763-FA56D7E74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655" y="1748848"/>
                <a:ext cx="505353" cy="461665"/>
              </a:xfrm>
              <a:prstGeom prst="rect">
                <a:avLst/>
              </a:prstGeom>
              <a:blipFill>
                <a:blip r:embed="rId7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80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0ED08-C84C-7E08-8523-F148411B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288" y="542378"/>
            <a:ext cx="8900160" cy="6675120"/>
          </a:xfrm>
          <a:prstGeom prst="rect">
            <a:avLst/>
          </a:prstGeom>
        </p:spPr>
      </p:pic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5A953E3-69A7-D22F-177E-19B87B56317A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8"/>
                  <a:stretch>
                    <a:fillRect b="-2222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327A8B-D98E-B071-FDCB-A1C7A75DECE6}"/>
              </a:ext>
            </a:extLst>
          </p:cNvPr>
          <p:cNvGrpSpPr/>
          <p:nvPr/>
        </p:nvGrpSpPr>
        <p:grpSpPr>
          <a:xfrm>
            <a:off x="3225508" y="5336190"/>
            <a:ext cx="162673" cy="162673"/>
            <a:chOff x="7410493" y="2484643"/>
            <a:chExt cx="1094014" cy="109401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97D94ED-8866-4770-07C1-EE62553221A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CF09C736-B6ED-EFB2-0C04-D657B0267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8033DF8-DE7C-45C6-75BE-E2BE8BC48461}"/>
              </a:ext>
            </a:extLst>
          </p:cNvPr>
          <p:cNvGrpSpPr/>
          <p:nvPr/>
        </p:nvGrpSpPr>
        <p:grpSpPr>
          <a:xfrm>
            <a:off x="1124028" y="3142302"/>
            <a:ext cx="1626402" cy="1773321"/>
            <a:chOff x="4810337" y="3695910"/>
            <a:chExt cx="1866139" cy="203471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CE35D086-A99E-F782-F3FD-32009F5944F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D25CA91-AFE9-8F50-D3E1-BF28A4B4B72D}"/>
                </a:ext>
              </a:extLst>
            </p:cNvPr>
            <p:cNvCxnSpPr>
              <a:cxnSpLocks/>
              <a:stCxn id="75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8DB8CAF-2000-7D53-EB34-1F27D5E55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0A8E14B-3248-5037-905C-59D8AF32DB86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4E92050-277A-F03B-6CF2-7DB8B750F071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4E92050-277A-F03B-6CF2-7DB8B750F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F0352EC-46D3-64A5-1EE7-EAFE69D94120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F0352EC-46D3-64A5-1EE7-EAFE69D94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">
                  <a:extLst>
                    <a:ext uri="{FF2B5EF4-FFF2-40B4-BE49-F238E27FC236}">
                      <a16:creationId xmlns:a16="http://schemas.microsoft.com/office/drawing/2014/main" id="{239D8A39-E8FD-6B09-273A-DB3A7E9FC50A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Rounded Rectangle 7">
                  <a:extLst>
                    <a:ext uri="{FF2B5EF4-FFF2-40B4-BE49-F238E27FC236}">
                      <a16:creationId xmlns:a16="http://schemas.microsoft.com/office/drawing/2014/main" id="{239D8A39-E8FD-6B09-273A-DB3A7E9FC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3"/>
                  <a:stretch>
                    <a:fillRect t="-4167" b="-25000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7E3093B-542E-6DB5-18D2-BFDC7AF9E206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7E3093B-542E-6DB5-18D2-BFDC7AF9E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4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53611FA-7246-147C-FC00-875BD011D0D6}"/>
              </a:ext>
            </a:extLst>
          </p:cNvPr>
          <p:cNvGrpSpPr/>
          <p:nvPr/>
        </p:nvGrpSpPr>
        <p:grpSpPr>
          <a:xfrm>
            <a:off x="1322331" y="4367492"/>
            <a:ext cx="365835" cy="365835"/>
            <a:chOff x="7410493" y="2484643"/>
            <a:chExt cx="1094014" cy="109401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44799EE-ACC6-C603-A678-FC8A83F53B7A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38675679-4DAF-F5C0-E80E-93DDE893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1</a:t>
            </a:r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A2D1EE25-89DA-FE86-4C45-E6F89CE405A6}"/>
              </a:ext>
            </a:extLst>
          </p:cNvPr>
          <p:cNvSpPr/>
          <p:nvPr/>
        </p:nvSpPr>
        <p:spPr>
          <a:xfrm>
            <a:off x="1558989" y="4727585"/>
            <a:ext cx="1551008" cy="707806"/>
          </a:xfrm>
          <a:custGeom>
            <a:avLst/>
            <a:gdLst>
              <a:gd name="connsiteX0" fmla="*/ 1551008 w 1551008"/>
              <a:gd name="connsiteY0" fmla="*/ 625032 h 625032"/>
              <a:gd name="connsiteX1" fmla="*/ 451413 w 1551008"/>
              <a:gd name="connsiteY1" fmla="*/ 451412 h 625032"/>
              <a:gd name="connsiteX2" fmla="*/ 0 w 1551008"/>
              <a:gd name="connsiteY2" fmla="*/ 0 h 6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1008" h="625032">
                <a:moveTo>
                  <a:pt x="1551008" y="625032"/>
                </a:moveTo>
                <a:cubicBezTo>
                  <a:pt x="1130461" y="590308"/>
                  <a:pt x="709914" y="555584"/>
                  <a:pt x="451413" y="451412"/>
                </a:cubicBezTo>
                <a:cubicBezTo>
                  <a:pt x="192912" y="347240"/>
                  <a:pt x="96456" y="173620"/>
                  <a:pt x="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8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DF7D4-A0FB-3D88-8578-0005EF9B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288" y="539496"/>
            <a:ext cx="8900160" cy="667512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464030" y="4789339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1010197" y="2605138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1208500" y="3830328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34A09A1B-2A9D-AC1A-5F55-8E54A4D25331}"/>
              </a:ext>
            </a:extLst>
          </p:cNvPr>
          <p:cNvSpPr/>
          <p:nvPr/>
        </p:nvSpPr>
        <p:spPr>
          <a:xfrm>
            <a:off x="1464674" y="4235175"/>
            <a:ext cx="1892595" cy="661589"/>
          </a:xfrm>
          <a:custGeom>
            <a:avLst/>
            <a:gdLst>
              <a:gd name="connsiteX0" fmla="*/ 1892595 w 1892595"/>
              <a:gd name="connsiteY0" fmla="*/ 563526 h 609688"/>
              <a:gd name="connsiteX1" fmla="*/ 765544 w 1892595"/>
              <a:gd name="connsiteY1" fmla="*/ 552893 h 609688"/>
              <a:gd name="connsiteX2" fmla="*/ 0 w 1892595"/>
              <a:gd name="connsiteY2" fmla="*/ 0 h 6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2595" h="609688">
                <a:moveTo>
                  <a:pt x="1892595" y="563526"/>
                </a:moveTo>
                <a:cubicBezTo>
                  <a:pt x="1486785" y="605170"/>
                  <a:pt x="1080976" y="646814"/>
                  <a:pt x="765544" y="552893"/>
                </a:cubicBezTo>
                <a:cubicBezTo>
                  <a:pt x="450112" y="458972"/>
                  <a:pt x="225056" y="229486"/>
                  <a:pt x="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938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3A453B-B46D-6CC9-5B2B-BF4DB211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288" y="539496"/>
            <a:ext cx="8900160" cy="667512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454400" y="3934104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274448" y="2028487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167" b="-29167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4472751" y="3253677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3F97F57D-835C-5A2B-F2ED-1F5F6FCF380A}"/>
              </a:ext>
            </a:extLst>
          </p:cNvPr>
          <p:cNvSpPr/>
          <p:nvPr/>
        </p:nvSpPr>
        <p:spPr>
          <a:xfrm>
            <a:off x="3617072" y="3654013"/>
            <a:ext cx="1052364" cy="397239"/>
          </a:xfrm>
          <a:custGeom>
            <a:avLst/>
            <a:gdLst>
              <a:gd name="connsiteX0" fmla="*/ 0 w 944380"/>
              <a:gd name="connsiteY0" fmla="*/ 397239 h 397239"/>
              <a:gd name="connsiteX1" fmla="*/ 742013 w 944380"/>
              <a:gd name="connsiteY1" fmla="*/ 307298 h 397239"/>
              <a:gd name="connsiteX2" fmla="*/ 944380 w 944380"/>
              <a:gd name="connsiteY2" fmla="*/ 0 h 39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380" h="397239">
                <a:moveTo>
                  <a:pt x="0" y="397239"/>
                </a:moveTo>
                <a:cubicBezTo>
                  <a:pt x="292308" y="385371"/>
                  <a:pt x="584616" y="373504"/>
                  <a:pt x="742013" y="307298"/>
                </a:cubicBezTo>
                <a:cubicBezTo>
                  <a:pt x="899410" y="241091"/>
                  <a:pt x="921895" y="120545"/>
                  <a:pt x="94438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7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E8D2F-311F-5667-4FE0-D3875F2A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288" y="539496"/>
            <a:ext cx="8900160" cy="667512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310617" y="3294894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1080474" y="1110677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167" b="-29167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1278777" y="2335867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99802C4B-A4FF-6A5C-50CC-F9A99D728497}"/>
              </a:ext>
            </a:extLst>
          </p:cNvPr>
          <p:cNvSpPr/>
          <p:nvPr/>
        </p:nvSpPr>
        <p:spPr>
          <a:xfrm>
            <a:off x="1505119" y="2755863"/>
            <a:ext cx="1764063" cy="785176"/>
          </a:xfrm>
          <a:custGeom>
            <a:avLst/>
            <a:gdLst>
              <a:gd name="connsiteX0" fmla="*/ 1764063 w 1764063"/>
              <a:gd name="connsiteY0" fmla="*/ 655455 h 785176"/>
              <a:gd name="connsiteX1" fmla="*/ 671639 w 1764063"/>
              <a:gd name="connsiteY1" fmla="*/ 736375 h 785176"/>
              <a:gd name="connsiteX2" fmla="*/ 0 w 1764063"/>
              <a:gd name="connsiteY2" fmla="*/ 0 h 7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063" h="785176">
                <a:moveTo>
                  <a:pt x="1764063" y="655455"/>
                </a:moveTo>
                <a:cubicBezTo>
                  <a:pt x="1364856" y="750536"/>
                  <a:pt x="965649" y="845617"/>
                  <a:pt x="671639" y="736375"/>
                </a:cubicBezTo>
                <a:cubicBezTo>
                  <a:pt x="377629" y="627133"/>
                  <a:pt x="188814" y="313566"/>
                  <a:pt x="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1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8C893-6350-44AE-C9BB-F889562E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288" y="539496"/>
            <a:ext cx="8900160" cy="667512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349187" y="2506657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889063" y="1168649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5087366" y="2393839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9BD7EDE5-B895-7E3B-6262-DB98AD968988}"/>
              </a:ext>
            </a:extLst>
          </p:cNvPr>
          <p:cNvSpPr/>
          <p:nvPr/>
        </p:nvSpPr>
        <p:spPr>
          <a:xfrm>
            <a:off x="3547241" y="2618787"/>
            <a:ext cx="1631731" cy="342187"/>
          </a:xfrm>
          <a:custGeom>
            <a:avLst/>
            <a:gdLst>
              <a:gd name="connsiteX0" fmla="*/ 0 w 1631731"/>
              <a:gd name="connsiteY0" fmla="*/ 0 h 342187"/>
              <a:gd name="connsiteX1" fmla="*/ 1008993 w 1631731"/>
              <a:gd name="connsiteY1" fmla="*/ 338959 h 342187"/>
              <a:gd name="connsiteX2" fmla="*/ 1631731 w 1631731"/>
              <a:gd name="connsiteY2" fmla="*/ 141890 h 34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1731" h="342187">
                <a:moveTo>
                  <a:pt x="0" y="0"/>
                </a:moveTo>
                <a:cubicBezTo>
                  <a:pt x="368519" y="157655"/>
                  <a:pt x="737038" y="315311"/>
                  <a:pt x="1008993" y="338959"/>
                </a:cubicBezTo>
                <a:cubicBezTo>
                  <a:pt x="1280948" y="362607"/>
                  <a:pt x="1456339" y="252248"/>
                  <a:pt x="1631731" y="14189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1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F8027-3257-008B-350F-31F7B5A6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288" y="539496"/>
            <a:ext cx="8900160" cy="66751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088A6-89D6-1A25-E181-58835C6EAA71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6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373063" y="1986772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889063" y="1168649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5087366" y="2393839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3875956E-9AF9-B96D-6C20-941BC2A360FF}"/>
              </a:ext>
            </a:extLst>
          </p:cNvPr>
          <p:cNvSpPr/>
          <p:nvPr/>
        </p:nvSpPr>
        <p:spPr>
          <a:xfrm>
            <a:off x="3578772" y="2145821"/>
            <a:ext cx="1481959" cy="547048"/>
          </a:xfrm>
          <a:custGeom>
            <a:avLst/>
            <a:gdLst>
              <a:gd name="connsiteX0" fmla="*/ 0 w 1481959"/>
              <a:gd name="connsiteY0" fmla="*/ 0 h 547048"/>
              <a:gd name="connsiteX1" fmla="*/ 709449 w 1481959"/>
              <a:gd name="connsiteY1" fmla="*/ 496614 h 547048"/>
              <a:gd name="connsiteX2" fmla="*/ 1481959 w 1481959"/>
              <a:gd name="connsiteY2" fmla="*/ 504497 h 54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1959" h="547048">
                <a:moveTo>
                  <a:pt x="0" y="0"/>
                </a:moveTo>
                <a:cubicBezTo>
                  <a:pt x="231228" y="206265"/>
                  <a:pt x="462456" y="412531"/>
                  <a:pt x="709449" y="496614"/>
                </a:cubicBezTo>
                <a:cubicBezTo>
                  <a:pt x="956442" y="580697"/>
                  <a:pt x="1219200" y="542597"/>
                  <a:pt x="1481959" y="504497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50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FE749-6F0E-DC3E-0EC8-5308840C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1288" y="539496"/>
            <a:ext cx="8900160" cy="667512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02A69-C36D-9F73-CDD3-732F735A87B6}"/>
              </a:ext>
            </a:extLst>
          </p:cNvPr>
          <p:cNvGrpSpPr/>
          <p:nvPr/>
        </p:nvGrpSpPr>
        <p:grpSpPr>
          <a:xfrm>
            <a:off x="3376278" y="1691441"/>
            <a:ext cx="162673" cy="162673"/>
            <a:chOff x="7410493" y="2484643"/>
            <a:chExt cx="1094014" cy="109401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58C391-214C-19C8-D881-61010528313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8C267F-8E3E-0FEA-AD05-E990FBEBD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889063" y="1168649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5087366" y="2393839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12013A96-49DC-D158-9341-42C38F2661A5}"/>
              </a:ext>
            </a:extLst>
          </p:cNvPr>
          <p:cNvSpPr/>
          <p:nvPr/>
        </p:nvSpPr>
        <p:spPr>
          <a:xfrm>
            <a:off x="3626069" y="1625560"/>
            <a:ext cx="1474076" cy="835572"/>
          </a:xfrm>
          <a:custGeom>
            <a:avLst/>
            <a:gdLst>
              <a:gd name="connsiteX0" fmla="*/ 0 w 1474076"/>
              <a:gd name="connsiteY0" fmla="*/ 126123 h 835572"/>
              <a:gd name="connsiteX1" fmla="*/ 701565 w 1474076"/>
              <a:gd name="connsiteY1" fmla="*/ 55179 h 835572"/>
              <a:gd name="connsiteX2" fmla="*/ 1474076 w 1474076"/>
              <a:gd name="connsiteY2" fmla="*/ 835572 h 83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076" h="835572">
                <a:moveTo>
                  <a:pt x="0" y="126123"/>
                </a:moveTo>
                <a:cubicBezTo>
                  <a:pt x="227943" y="31530"/>
                  <a:pt x="455886" y="-63062"/>
                  <a:pt x="701565" y="55179"/>
                </a:cubicBezTo>
                <a:cubicBezTo>
                  <a:pt x="947244" y="173420"/>
                  <a:pt x="1368973" y="797472"/>
                  <a:pt x="1474076" y="835572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7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7419954-CCF0-62A8-26B4-D81105BEC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9" r="39047"/>
          <a:stretch/>
        </p:blipFill>
        <p:spPr>
          <a:xfrm>
            <a:off x="1377120" y="117268"/>
            <a:ext cx="1474339" cy="6930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257F1B-3036-3E53-3E26-57C82BEA2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03" t="14190" r="39310"/>
          <a:stretch/>
        </p:blipFill>
        <p:spPr>
          <a:xfrm>
            <a:off x="3703946" y="1100724"/>
            <a:ext cx="1671482" cy="594735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9553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DD135-DC88-7AE1-9E55-1F173C596E75}"/>
              </a:ext>
            </a:extLst>
          </p:cNvPr>
          <p:cNvCxnSpPr>
            <a:endCxn id="6" idx="3"/>
          </p:cNvCxnSpPr>
          <p:nvPr/>
        </p:nvCxnSpPr>
        <p:spPr>
          <a:xfrm flipH="1">
            <a:off x="4936385" y="5660380"/>
            <a:ext cx="838773" cy="247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5BEF6E-2853-27B3-100C-666DD41E28F5}"/>
              </a:ext>
            </a:extLst>
          </p:cNvPr>
          <p:cNvSpPr/>
          <p:nvPr/>
        </p:nvSpPr>
        <p:spPr>
          <a:xfrm>
            <a:off x="5273056" y="5463531"/>
            <a:ext cx="1063083" cy="431180"/>
          </a:xfrm>
          <a:prstGeom prst="roundRect">
            <a:avLst/>
          </a:prstGeom>
          <a:solidFill>
            <a:srgbClr val="2929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F854B6-0E56-6C69-E65F-CE6B352919C0}"/>
              </a:ext>
            </a:extLst>
          </p:cNvPr>
          <p:cNvSpPr/>
          <p:nvPr/>
        </p:nvSpPr>
        <p:spPr>
          <a:xfrm>
            <a:off x="4885182" y="5829860"/>
            <a:ext cx="133029" cy="133029"/>
          </a:xfrm>
          <a:prstGeom prst="ellipse">
            <a:avLst/>
          </a:prstGeom>
          <a:solidFill>
            <a:srgbClr val="2929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3D6E22-3768-42EA-A0F6-A7161ED6091B}"/>
              </a:ext>
            </a:extLst>
          </p:cNvPr>
          <p:cNvCxnSpPr>
            <a:cxnSpLocks/>
          </p:cNvCxnSpPr>
          <p:nvPr/>
        </p:nvCxnSpPr>
        <p:spPr>
          <a:xfrm flipH="1">
            <a:off x="3175819" y="5020987"/>
            <a:ext cx="722413" cy="149961"/>
          </a:xfrm>
          <a:prstGeom prst="line">
            <a:avLst/>
          </a:prstGeom>
          <a:ln w="38100">
            <a:solidFill>
              <a:srgbClr val="277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E54B7A-11B6-183D-9DDA-7FB5B710CCE3}"/>
              </a:ext>
            </a:extLst>
          </p:cNvPr>
          <p:cNvSpPr/>
          <p:nvPr/>
        </p:nvSpPr>
        <p:spPr>
          <a:xfrm>
            <a:off x="2576816" y="4950187"/>
            <a:ext cx="1063083" cy="431180"/>
          </a:xfrm>
          <a:prstGeom prst="roundRect">
            <a:avLst/>
          </a:prstGeom>
          <a:solidFill>
            <a:srgbClr val="2778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949090-CC75-BCE3-98FA-568EB6BF215C}"/>
              </a:ext>
            </a:extLst>
          </p:cNvPr>
          <p:cNvSpPr/>
          <p:nvPr/>
        </p:nvSpPr>
        <p:spPr>
          <a:xfrm>
            <a:off x="3826211" y="4950187"/>
            <a:ext cx="129703" cy="129703"/>
          </a:xfrm>
          <a:prstGeom prst="ellipse">
            <a:avLst/>
          </a:prstGeom>
          <a:solidFill>
            <a:srgbClr val="2778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67EE1-CA4F-CD58-606B-F8DA1039DC0D}"/>
              </a:ext>
            </a:extLst>
          </p:cNvPr>
          <p:cNvSpPr txBox="1"/>
          <p:nvPr/>
        </p:nvSpPr>
        <p:spPr>
          <a:xfrm>
            <a:off x="5700798" y="5155754"/>
            <a:ext cx="845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</a:rPr>
              <a:t>Base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B7304B-4D94-9918-C35F-1FD8402B52D0}"/>
              </a:ext>
            </a:extLst>
          </p:cNvPr>
          <p:cNvCxnSpPr>
            <a:cxnSpLocks/>
          </p:cNvCxnSpPr>
          <p:nvPr/>
        </p:nvCxnSpPr>
        <p:spPr>
          <a:xfrm flipH="1">
            <a:off x="5133800" y="4563201"/>
            <a:ext cx="794982" cy="78390"/>
          </a:xfrm>
          <a:prstGeom prst="line">
            <a:avLst/>
          </a:prstGeom>
          <a:ln w="38100">
            <a:solidFill>
              <a:srgbClr val="AB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CF3821F-A00B-9311-0625-7CA891CEB93D}"/>
              </a:ext>
            </a:extLst>
          </p:cNvPr>
          <p:cNvSpPr/>
          <p:nvPr/>
        </p:nvSpPr>
        <p:spPr>
          <a:xfrm>
            <a:off x="5066615" y="4576090"/>
            <a:ext cx="129703" cy="129703"/>
          </a:xfrm>
          <a:prstGeom prst="ellipse">
            <a:avLst/>
          </a:prstGeom>
          <a:solidFill>
            <a:srgbClr val="AB45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9AC5BC7-4473-3275-34E1-6431474646A3}"/>
              </a:ext>
            </a:extLst>
          </p:cNvPr>
          <p:cNvSpPr/>
          <p:nvPr/>
        </p:nvSpPr>
        <p:spPr>
          <a:xfrm>
            <a:off x="5375428" y="4352886"/>
            <a:ext cx="1063083" cy="431180"/>
          </a:xfrm>
          <a:prstGeom prst="roundRect">
            <a:avLst/>
          </a:prstGeom>
          <a:solidFill>
            <a:srgbClr val="AB45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Link 2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BBA1DC-D473-9CD2-C9FF-D27403CEBF27}"/>
              </a:ext>
            </a:extLst>
          </p:cNvPr>
          <p:cNvCxnSpPr>
            <a:cxnSpLocks/>
          </p:cNvCxnSpPr>
          <p:nvPr/>
        </p:nvCxnSpPr>
        <p:spPr>
          <a:xfrm flipH="1">
            <a:off x="5100175" y="3700841"/>
            <a:ext cx="794982" cy="78390"/>
          </a:xfrm>
          <a:prstGeom prst="line">
            <a:avLst/>
          </a:prstGeom>
          <a:ln w="38100">
            <a:solidFill>
              <a:srgbClr val="A97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30BFDF6-9079-1CC6-C7F7-1A5B75EDFA59}"/>
              </a:ext>
            </a:extLst>
          </p:cNvPr>
          <p:cNvSpPr/>
          <p:nvPr/>
        </p:nvSpPr>
        <p:spPr>
          <a:xfrm>
            <a:off x="5032990" y="3713730"/>
            <a:ext cx="129703" cy="129703"/>
          </a:xfrm>
          <a:prstGeom prst="ellipse">
            <a:avLst/>
          </a:prstGeom>
          <a:solidFill>
            <a:srgbClr val="A97F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BEEB72D-53B3-8954-4E27-BCBF0267132F}"/>
              </a:ext>
            </a:extLst>
          </p:cNvPr>
          <p:cNvSpPr/>
          <p:nvPr/>
        </p:nvSpPr>
        <p:spPr>
          <a:xfrm>
            <a:off x="5341803" y="3490526"/>
            <a:ext cx="1063083" cy="431180"/>
          </a:xfrm>
          <a:prstGeom prst="roundRect">
            <a:avLst/>
          </a:prstGeom>
          <a:solidFill>
            <a:srgbClr val="A97F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699A34-93BB-573E-6F58-6B2537A2DF09}"/>
              </a:ext>
            </a:extLst>
          </p:cNvPr>
          <p:cNvCxnSpPr>
            <a:cxnSpLocks/>
          </p:cNvCxnSpPr>
          <p:nvPr/>
        </p:nvCxnSpPr>
        <p:spPr>
          <a:xfrm flipH="1" flipV="1">
            <a:off x="3200464" y="3441111"/>
            <a:ext cx="790896" cy="261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DD4CAB2-30C9-30AB-5AEF-FC63B7FBDC76}"/>
              </a:ext>
            </a:extLst>
          </p:cNvPr>
          <p:cNvSpPr/>
          <p:nvPr/>
        </p:nvSpPr>
        <p:spPr>
          <a:xfrm>
            <a:off x="3901090" y="3397000"/>
            <a:ext cx="129703" cy="129703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6827AB3-2705-774F-C739-9DA57ACDF590}"/>
              </a:ext>
            </a:extLst>
          </p:cNvPr>
          <p:cNvSpPr/>
          <p:nvPr/>
        </p:nvSpPr>
        <p:spPr>
          <a:xfrm>
            <a:off x="2677985" y="3173796"/>
            <a:ext cx="1063083" cy="43118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7CC0AA-C7E7-85A7-D8E6-89F431F718ED}"/>
              </a:ext>
            </a:extLst>
          </p:cNvPr>
          <p:cNvGrpSpPr/>
          <p:nvPr/>
        </p:nvGrpSpPr>
        <p:grpSpPr>
          <a:xfrm flipH="1">
            <a:off x="5052078" y="2373633"/>
            <a:ext cx="1352808" cy="431180"/>
            <a:chOff x="4832074" y="2449195"/>
            <a:chExt cx="1352808" cy="43118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DA6F5F-95C8-1369-6073-CC2D213B62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4553" y="2716510"/>
              <a:ext cx="790896" cy="26127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A553EF3-31AC-3281-D06A-AAA567413C44}"/>
                </a:ext>
              </a:extLst>
            </p:cNvPr>
            <p:cNvSpPr/>
            <p:nvPr/>
          </p:nvSpPr>
          <p:spPr>
            <a:xfrm>
              <a:off x="6055179" y="2672399"/>
              <a:ext cx="129703" cy="129703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78EFFA4-9AAA-8D66-8173-63793BDA0CEB}"/>
                </a:ext>
              </a:extLst>
            </p:cNvPr>
            <p:cNvSpPr/>
            <p:nvPr/>
          </p:nvSpPr>
          <p:spPr>
            <a:xfrm>
              <a:off x="4832074" y="2449195"/>
              <a:ext cx="1063083" cy="43118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Link 5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F59DDA-9141-0EAF-9260-4F24613FB4B9}"/>
              </a:ext>
            </a:extLst>
          </p:cNvPr>
          <p:cNvCxnSpPr>
            <a:cxnSpLocks/>
          </p:cNvCxnSpPr>
          <p:nvPr/>
        </p:nvCxnSpPr>
        <p:spPr>
          <a:xfrm flipV="1">
            <a:off x="4694451" y="1154873"/>
            <a:ext cx="168883" cy="56933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3551686-C825-8690-3D14-23DA21F0D613}"/>
              </a:ext>
            </a:extLst>
          </p:cNvPr>
          <p:cNvSpPr/>
          <p:nvPr/>
        </p:nvSpPr>
        <p:spPr>
          <a:xfrm flipH="1">
            <a:off x="4618208" y="1633191"/>
            <a:ext cx="129703" cy="1297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EDF5227-DCD7-AECD-C109-C62E8079DABD}"/>
              </a:ext>
            </a:extLst>
          </p:cNvPr>
          <p:cNvSpPr/>
          <p:nvPr/>
        </p:nvSpPr>
        <p:spPr>
          <a:xfrm flipH="1">
            <a:off x="4284277" y="843966"/>
            <a:ext cx="1063083" cy="43118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6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2FE6E3-6FE6-4853-3A74-DF3CA97F17C0}"/>
              </a:ext>
            </a:extLst>
          </p:cNvPr>
          <p:cNvCxnSpPr>
            <a:cxnSpLocks/>
          </p:cNvCxnSpPr>
          <p:nvPr/>
        </p:nvCxnSpPr>
        <p:spPr>
          <a:xfrm flipH="1" flipV="1">
            <a:off x="3749879" y="1920846"/>
            <a:ext cx="379743" cy="4631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8F1FF5A-8BAE-9D35-BF1B-2E3C1B3A7716}"/>
              </a:ext>
            </a:extLst>
          </p:cNvPr>
          <p:cNvSpPr/>
          <p:nvPr/>
        </p:nvSpPr>
        <p:spPr>
          <a:xfrm>
            <a:off x="4068194" y="2308781"/>
            <a:ext cx="129703" cy="12970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1813221-4D13-B042-7825-4FE206D53221}"/>
              </a:ext>
            </a:extLst>
          </p:cNvPr>
          <p:cNvSpPr/>
          <p:nvPr/>
        </p:nvSpPr>
        <p:spPr>
          <a:xfrm flipH="1">
            <a:off x="3140381" y="1724205"/>
            <a:ext cx="1063083" cy="43118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7</a:t>
            </a:r>
          </a:p>
        </p:txBody>
      </p:sp>
    </p:spTree>
    <p:extLst>
      <p:ext uri="{BB962C8B-B14F-4D97-AF65-F5344CB8AC3E}">
        <p14:creationId xmlns:p14="http://schemas.microsoft.com/office/powerpoint/2010/main" val="2802440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BFA83D41-8C36-B1BB-9162-33761EF15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8000"/>
          </a:blip>
          <a:srcRect l="44999" r="39047"/>
          <a:stretch/>
        </p:blipFill>
        <p:spPr>
          <a:xfrm>
            <a:off x="3198012" y="117268"/>
            <a:ext cx="1474339" cy="6930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419954-CCF0-62A8-26B4-D81105BEC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99" r="39047"/>
          <a:stretch/>
        </p:blipFill>
        <p:spPr>
          <a:xfrm>
            <a:off x="840169" y="117268"/>
            <a:ext cx="1474339" cy="6930812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 flipH="1">
            <a:off x="95533" y="9553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542F38-C14C-5FFE-5C9D-E56878D93023}"/>
              </a:ext>
            </a:extLst>
          </p:cNvPr>
          <p:cNvSpPr/>
          <p:nvPr/>
        </p:nvSpPr>
        <p:spPr>
          <a:xfrm>
            <a:off x="3721272" y="617811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3B68F9-B47D-D7AC-93EC-D12E08EB89AB}"/>
              </a:ext>
            </a:extLst>
          </p:cNvPr>
          <p:cNvGrpSpPr/>
          <p:nvPr/>
        </p:nvGrpSpPr>
        <p:grpSpPr>
          <a:xfrm>
            <a:off x="4625871" y="4290588"/>
            <a:ext cx="1626402" cy="1771035"/>
            <a:chOff x="4810337" y="3695910"/>
            <a:chExt cx="1866139" cy="2032091"/>
          </a:xfrm>
        </p:grpSpPr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6E7EFF94-A9D7-2216-94A5-FD11F7A37D9C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6A3F313-C01D-C0D6-A697-B18C587D415C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4177D1-D362-D843-0820-8AED66AA8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DA98B-C1C0-5532-CE2D-B3573AD3EABD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4A401D7-8B8D-5E1B-331A-2DEF9B9254A6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9DA05B-FCEE-1C45-A9E6-C8B8EF968F3A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A205DD4-AE30-5DEE-CA22-46AA36969B97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7">
                  <a:extLst>
                    <a:ext uri="{FF2B5EF4-FFF2-40B4-BE49-F238E27FC236}">
                      <a16:creationId xmlns:a16="http://schemas.microsoft.com/office/drawing/2014/main" id="{8FB8939E-139D-5D03-A6B2-AF4D9F0DADA1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8"/>
                  <a:stretch>
                    <a:fillRect b="-2222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C969AF-7AAC-299C-D2D6-11D0595B5FDF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FBA75C9-E037-077E-885A-BABF30A78A7D}"/>
              </a:ext>
            </a:extLst>
          </p:cNvPr>
          <p:cNvSpPr/>
          <p:nvPr/>
        </p:nvSpPr>
        <p:spPr>
          <a:xfrm>
            <a:off x="3970379" y="569408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F951A38-18F3-46F0-1F87-DF4CB6AD912D}"/>
              </a:ext>
            </a:extLst>
          </p:cNvPr>
          <p:cNvCxnSpPr>
            <a:cxnSpLocks/>
          </p:cNvCxnSpPr>
          <p:nvPr/>
        </p:nvCxnSpPr>
        <p:spPr>
          <a:xfrm rot="16200000">
            <a:off x="3545417" y="5694514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FCFFE0B-512E-BCAB-5BA5-F4A19B3E6CF0}"/>
              </a:ext>
            </a:extLst>
          </p:cNvPr>
          <p:cNvSpPr/>
          <p:nvPr/>
        </p:nvSpPr>
        <p:spPr>
          <a:xfrm>
            <a:off x="3746965" y="5664531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597A86D-5E15-9F48-A62A-069E3DC67F95}"/>
              </a:ext>
            </a:extLst>
          </p:cNvPr>
          <p:cNvSpPr/>
          <p:nvPr/>
        </p:nvSpPr>
        <p:spPr>
          <a:xfrm>
            <a:off x="3157184" y="5539129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J1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1B6E0B-C0EE-B407-E6AF-4AF4A4566F5E}"/>
              </a:ext>
            </a:extLst>
          </p:cNvPr>
          <p:cNvCxnSpPr>
            <a:cxnSpLocks/>
          </p:cNvCxnSpPr>
          <p:nvPr/>
        </p:nvCxnSpPr>
        <p:spPr>
          <a:xfrm flipH="1">
            <a:off x="3559810" y="4953760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B24FB8A5-C8D7-5BE5-1847-99D9C5ED75F0}"/>
              </a:ext>
            </a:extLst>
          </p:cNvPr>
          <p:cNvSpPr/>
          <p:nvPr/>
        </p:nvSpPr>
        <p:spPr>
          <a:xfrm>
            <a:off x="3761358" y="4897019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D17E9BD-E0DE-BE7E-65C2-84774D25C3AD}"/>
              </a:ext>
            </a:extLst>
          </p:cNvPr>
          <p:cNvSpPr/>
          <p:nvPr/>
        </p:nvSpPr>
        <p:spPr>
          <a:xfrm>
            <a:off x="3023619" y="4791959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9DA2254-D90E-8979-EADD-DC9E9ADB9DFC}"/>
              </a:ext>
            </a:extLst>
          </p:cNvPr>
          <p:cNvCxnSpPr>
            <a:cxnSpLocks/>
          </p:cNvCxnSpPr>
          <p:nvPr/>
        </p:nvCxnSpPr>
        <p:spPr>
          <a:xfrm rot="16200000">
            <a:off x="3545417" y="4144320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94FC76B-C96D-539C-4C19-F8106BC5E893}"/>
              </a:ext>
            </a:extLst>
          </p:cNvPr>
          <p:cNvSpPr/>
          <p:nvPr/>
        </p:nvSpPr>
        <p:spPr>
          <a:xfrm>
            <a:off x="3746965" y="4114337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75FCC66-9CAD-A0ED-F98B-4CC3B831BBB5}"/>
              </a:ext>
            </a:extLst>
          </p:cNvPr>
          <p:cNvSpPr/>
          <p:nvPr/>
        </p:nvSpPr>
        <p:spPr>
          <a:xfrm>
            <a:off x="3170604" y="3993831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04E360-EEBB-5DF0-FD6F-2954D76F1367}"/>
              </a:ext>
            </a:extLst>
          </p:cNvPr>
          <p:cNvCxnSpPr>
            <a:cxnSpLocks/>
          </p:cNvCxnSpPr>
          <p:nvPr/>
        </p:nvCxnSpPr>
        <p:spPr>
          <a:xfrm>
            <a:off x="3559810" y="3672664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543F8FD-17D3-5DA9-77E6-D66C9AB60821}"/>
              </a:ext>
            </a:extLst>
          </p:cNvPr>
          <p:cNvSpPr/>
          <p:nvPr/>
        </p:nvSpPr>
        <p:spPr>
          <a:xfrm>
            <a:off x="3761358" y="3615923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7BA2B43F-A151-5967-7BAE-282018770CE7}"/>
              </a:ext>
            </a:extLst>
          </p:cNvPr>
          <p:cNvSpPr/>
          <p:nvPr/>
        </p:nvSpPr>
        <p:spPr>
          <a:xfrm>
            <a:off x="4120723" y="3515200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J4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658B6E-C157-0CBF-EE8F-37221ADEA1A0}"/>
              </a:ext>
            </a:extLst>
          </p:cNvPr>
          <p:cNvCxnSpPr>
            <a:cxnSpLocks/>
          </p:cNvCxnSpPr>
          <p:nvPr/>
        </p:nvCxnSpPr>
        <p:spPr>
          <a:xfrm rot="16200000">
            <a:off x="3552561" y="3144195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F3151F07-11F1-F36C-C4F0-7DF9AFC301CC}"/>
              </a:ext>
            </a:extLst>
          </p:cNvPr>
          <p:cNvSpPr/>
          <p:nvPr/>
        </p:nvSpPr>
        <p:spPr>
          <a:xfrm>
            <a:off x="3754109" y="3114212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D946FFA-5047-CF8A-6AC2-EEF7258C9C65}"/>
              </a:ext>
            </a:extLst>
          </p:cNvPr>
          <p:cNvSpPr/>
          <p:nvPr/>
        </p:nvSpPr>
        <p:spPr>
          <a:xfrm>
            <a:off x="3177748" y="2993706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J5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0D2867E-EDE9-A7BB-C77D-6CA199576403}"/>
              </a:ext>
            </a:extLst>
          </p:cNvPr>
          <p:cNvCxnSpPr>
            <a:cxnSpLocks/>
          </p:cNvCxnSpPr>
          <p:nvPr/>
        </p:nvCxnSpPr>
        <p:spPr>
          <a:xfrm>
            <a:off x="3935181" y="2127992"/>
            <a:ext cx="411215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D423FA31-94B4-3CA3-1E15-EF2D88E05F0A}"/>
              </a:ext>
            </a:extLst>
          </p:cNvPr>
          <p:cNvSpPr/>
          <p:nvPr/>
        </p:nvSpPr>
        <p:spPr>
          <a:xfrm>
            <a:off x="4062164" y="2071251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0314F61-D828-BFAA-C7F7-D94955CAF32A}"/>
              </a:ext>
            </a:extLst>
          </p:cNvPr>
          <p:cNvSpPr/>
          <p:nvPr/>
        </p:nvSpPr>
        <p:spPr>
          <a:xfrm>
            <a:off x="4390731" y="1970528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J6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CC5B91-109D-73CF-33D2-251940E389A0}"/>
              </a:ext>
            </a:extLst>
          </p:cNvPr>
          <p:cNvCxnSpPr>
            <a:cxnSpLocks/>
          </p:cNvCxnSpPr>
          <p:nvPr/>
        </p:nvCxnSpPr>
        <p:spPr>
          <a:xfrm>
            <a:off x="3810850" y="2215375"/>
            <a:ext cx="0" cy="458447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9EF2F19-AFF3-4F3E-DC88-4549E1AB0B8E}"/>
              </a:ext>
            </a:extLst>
          </p:cNvPr>
          <p:cNvSpPr/>
          <p:nvPr/>
        </p:nvSpPr>
        <p:spPr>
          <a:xfrm>
            <a:off x="3754109" y="2385550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8AF97F5-836C-3964-B49C-30CF8B6FD778}"/>
              </a:ext>
            </a:extLst>
          </p:cNvPr>
          <p:cNvSpPr/>
          <p:nvPr/>
        </p:nvSpPr>
        <p:spPr>
          <a:xfrm>
            <a:off x="3177748" y="2272737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J7</a:t>
            </a:r>
          </a:p>
        </p:txBody>
      </p:sp>
    </p:spTree>
    <p:extLst>
      <p:ext uri="{BB962C8B-B14F-4D97-AF65-F5344CB8AC3E}">
        <p14:creationId xmlns:p14="http://schemas.microsoft.com/office/powerpoint/2010/main" val="2098609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1F2C84-D121-CDA6-52D6-1EF72D055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48" t="18764" r="38750"/>
          <a:stretch/>
        </p:blipFill>
        <p:spPr>
          <a:xfrm>
            <a:off x="3023619" y="1396999"/>
            <a:ext cx="1655545" cy="56345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419954-CCF0-62A8-26B4-D81105BEC3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99" r="39047"/>
          <a:stretch/>
        </p:blipFill>
        <p:spPr>
          <a:xfrm>
            <a:off x="840169" y="117268"/>
            <a:ext cx="1474339" cy="6930812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 flipH="1">
            <a:off x="95533" y="9553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542F38-C14C-5FFE-5C9D-E56878D93023}"/>
              </a:ext>
            </a:extLst>
          </p:cNvPr>
          <p:cNvSpPr/>
          <p:nvPr/>
        </p:nvSpPr>
        <p:spPr>
          <a:xfrm>
            <a:off x="3721272" y="617811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3B68F9-B47D-D7AC-93EC-D12E08EB89AB}"/>
              </a:ext>
            </a:extLst>
          </p:cNvPr>
          <p:cNvGrpSpPr/>
          <p:nvPr/>
        </p:nvGrpSpPr>
        <p:grpSpPr>
          <a:xfrm>
            <a:off x="4625871" y="4290588"/>
            <a:ext cx="1626402" cy="1771035"/>
            <a:chOff x="4810337" y="3695910"/>
            <a:chExt cx="1866139" cy="2032091"/>
          </a:xfrm>
        </p:grpSpPr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6E7EFF94-A9D7-2216-94A5-FD11F7A37D9C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6A3F313-C01D-C0D6-A697-B18C587D415C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4177D1-D362-D843-0820-8AED66AA8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DA98B-C1C0-5532-CE2D-B3573AD3EABD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4A401D7-8B8D-5E1B-331A-2DEF9B9254A6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39DA05B-FCEE-1C45-A9E6-C8B8EF968F3A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A205DD4-AE30-5DEE-CA22-46AA36969B97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7">
                  <a:extLst>
                    <a:ext uri="{FF2B5EF4-FFF2-40B4-BE49-F238E27FC236}">
                      <a16:creationId xmlns:a16="http://schemas.microsoft.com/office/drawing/2014/main" id="{8FB8939E-139D-5D03-A6B2-AF4D9F0DADA1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8"/>
                  <a:stretch>
                    <a:fillRect b="-2222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1C969AF-7AAC-299C-D2D6-11D0595B5FDF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FBA75C9-E037-077E-885A-BABF30A78A7D}"/>
              </a:ext>
            </a:extLst>
          </p:cNvPr>
          <p:cNvSpPr/>
          <p:nvPr/>
        </p:nvSpPr>
        <p:spPr>
          <a:xfrm>
            <a:off x="3970379" y="569408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32">
            <a:extLst>
              <a:ext uri="{FF2B5EF4-FFF2-40B4-BE49-F238E27FC236}">
                <a16:creationId xmlns:a16="http://schemas.microsoft.com/office/drawing/2014/main" id="{25687A5D-1F9D-B40A-DA39-0AB1B5D58272}"/>
              </a:ext>
            </a:extLst>
          </p:cNvPr>
          <p:cNvSpPr/>
          <p:nvPr/>
        </p:nvSpPr>
        <p:spPr>
          <a:xfrm>
            <a:off x="2079719" y="487408"/>
            <a:ext cx="1952728" cy="1213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48545A-836E-33B4-35ED-6C7ED30A3A50}"/>
              </a:ext>
            </a:extLst>
          </p:cNvPr>
          <p:cNvGrpSpPr/>
          <p:nvPr/>
        </p:nvGrpSpPr>
        <p:grpSpPr>
          <a:xfrm>
            <a:off x="1802058" y="310890"/>
            <a:ext cx="474338" cy="474338"/>
            <a:chOff x="7410493" y="2484643"/>
            <a:chExt cx="1094014" cy="109401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135F4F-434E-EFB4-52D4-8E98833E1FF2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138B8A13-6F82-A081-376E-1534C877B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: Rounded Corners 1026">
            <a:extLst>
              <a:ext uri="{FF2B5EF4-FFF2-40B4-BE49-F238E27FC236}">
                <a16:creationId xmlns:a16="http://schemas.microsoft.com/office/drawing/2014/main" id="{B563FDAA-17FC-17D0-CF56-F55DB0A8B5EE}"/>
              </a:ext>
            </a:extLst>
          </p:cNvPr>
          <p:cNvSpPr/>
          <p:nvPr/>
        </p:nvSpPr>
        <p:spPr>
          <a:xfrm>
            <a:off x="2584428" y="319063"/>
            <a:ext cx="2901749" cy="4579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 of Mass (COM)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FC37B-62A3-C409-7F51-AF16FCE0BC18}"/>
              </a:ext>
            </a:extLst>
          </p:cNvPr>
          <p:cNvGrpSpPr/>
          <p:nvPr/>
        </p:nvGrpSpPr>
        <p:grpSpPr>
          <a:xfrm>
            <a:off x="3743065" y="5256099"/>
            <a:ext cx="147310" cy="147310"/>
            <a:chOff x="7410493" y="2484643"/>
            <a:chExt cx="1094014" cy="109401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C076533-7A7D-F723-853C-127BA19316BE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C53C4E82-0DEB-356C-7A0A-03BB7A1A29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B32643-39D9-942A-1AE6-1382C38576B5}"/>
              </a:ext>
            </a:extLst>
          </p:cNvPr>
          <p:cNvCxnSpPr>
            <a:cxnSpLocks/>
          </p:cNvCxnSpPr>
          <p:nvPr/>
        </p:nvCxnSpPr>
        <p:spPr>
          <a:xfrm>
            <a:off x="3294802" y="5327797"/>
            <a:ext cx="469670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D8EA17A-FBC0-F6E8-D379-10D8F209E56C}"/>
              </a:ext>
            </a:extLst>
          </p:cNvPr>
          <p:cNvSpPr/>
          <p:nvPr/>
        </p:nvSpPr>
        <p:spPr>
          <a:xfrm>
            <a:off x="2821391" y="5172384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125FA9-A533-F54A-618F-AA11D5DFDC3B}"/>
              </a:ext>
            </a:extLst>
          </p:cNvPr>
          <p:cNvGrpSpPr/>
          <p:nvPr/>
        </p:nvGrpSpPr>
        <p:grpSpPr>
          <a:xfrm>
            <a:off x="3743065" y="4727012"/>
            <a:ext cx="147310" cy="147310"/>
            <a:chOff x="7410493" y="2484643"/>
            <a:chExt cx="1094014" cy="109401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415135E-DE6E-A445-0751-0305ABC9F10D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113A1CD2-AC1A-CE4B-A42F-CFAC64EB3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F0ADDB-8C4A-99F3-8CBE-8C16BA55D2FC}"/>
              </a:ext>
            </a:extLst>
          </p:cNvPr>
          <p:cNvCxnSpPr>
            <a:cxnSpLocks/>
          </p:cNvCxnSpPr>
          <p:nvPr/>
        </p:nvCxnSpPr>
        <p:spPr>
          <a:xfrm>
            <a:off x="3294802" y="4798710"/>
            <a:ext cx="469670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BCC9787-5FC1-1189-E337-250470ED3F85}"/>
              </a:ext>
            </a:extLst>
          </p:cNvPr>
          <p:cNvSpPr/>
          <p:nvPr/>
        </p:nvSpPr>
        <p:spPr>
          <a:xfrm>
            <a:off x="2821391" y="4654799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8F9A8B-2C14-C16F-9809-7B3345FD9F0D}"/>
              </a:ext>
            </a:extLst>
          </p:cNvPr>
          <p:cNvGrpSpPr/>
          <p:nvPr/>
        </p:nvGrpSpPr>
        <p:grpSpPr>
          <a:xfrm>
            <a:off x="3872163" y="3852868"/>
            <a:ext cx="147310" cy="147310"/>
            <a:chOff x="7410493" y="2484643"/>
            <a:chExt cx="1094014" cy="109401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B881BF0-BFCD-32E8-069E-C745584C240C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EEA2F099-EE6B-FD6B-1820-FF0ADBB863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797298-949C-6EAC-8F4C-E9726DD75A71}"/>
              </a:ext>
            </a:extLst>
          </p:cNvPr>
          <p:cNvCxnSpPr>
            <a:cxnSpLocks/>
          </p:cNvCxnSpPr>
          <p:nvPr/>
        </p:nvCxnSpPr>
        <p:spPr>
          <a:xfrm>
            <a:off x="3423900" y="3924566"/>
            <a:ext cx="469670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DF66F00-7117-870E-ADFD-2F7C8D7A6300}"/>
              </a:ext>
            </a:extLst>
          </p:cNvPr>
          <p:cNvSpPr/>
          <p:nvPr/>
        </p:nvSpPr>
        <p:spPr>
          <a:xfrm>
            <a:off x="2950489" y="3780655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6ADEC8-B5FB-93B5-3E26-47B8160FC84C}"/>
              </a:ext>
            </a:extLst>
          </p:cNvPr>
          <p:cNvGrpSpPr/>
          <p:nvPr/>
        </p:nvGrpSpPr>
        <p:grpSpPr>
          <a:xfrm>
            <a:off x="3624873" y="3139751"/>
            <a:ext cx="147310" cy="147310"/>
            <a:chOff x="7410493" y="2484643"/>
            <a:chExt cx="1094014" cy="109401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03A7653-4E40-857E-6B51-19B7B74F646D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13E0671-7FBF-9182-A79B-550145B7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A62053F-0630-B7DF-A3AC-E4F46680DE52}"/>
              </a:ext>
            </a:extLst>
          </p:cNvPr>
          <p:cNvCxnSpPr>
            <a:cxnSpLocks/>
          </p:cNvCxnSpPr>
          <p:nvPr/>
        </p:nvCxnSpPr>
        <p:spPr>
          <a:xfrm>
            <a:off x="3749774" y="3217200"/>
            <a:ext cx="469670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C5F94CA-7B81-A5B5-9F8A-77C578B8ED32}"/>
              </a:ext>
            </a:extLst>
          </p:cNvPr>
          <p:cNvSpPr/>
          <p:nvPr/>
        </p:nvSpPr>
        <p:spPr>
          <a:xfrm>
            <a:off x="4123045" y="3056037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COM4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9465D93-C7E6-1E15-7412-696A65EA60D2}"/>
              </a:ext>
            </a:extLst>
          </p:cNvPr>
          <p:cNvGrpSpPr/>
          <p:nvPr/>
        </p:nvGrpSpPr>
        <p:grpSpPr>
          <a:xfrm>
            <a:off x="3900918" y="2185095"/>
            <a:ext cx="147310" cy="147310"/>
            <a:chOff x="7410493" y="2484643"/>
            <a:chExt cx="1094014" cy="109401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0A501BE-AAC9-C7CC-AEDA-E58D87C9CED5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0EB116FF-0D9A-2129-0CEA-DDFB1BD6A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DEBE43A-D5B6-A7BA-DD6F-FE93FD0B39AA}"/>
              </a:ext>
            </a:extLst>
          </p:cNvPr>
          <p:cNvCxnSpPr>
            <a:cxnSpLocks/>
          </p:cNvCxnSpPr>
          <p:nvPr/>
        </p:nvCxnSpPr>
        <p:spPr>
          <a:xfrm>
            <a:off x="4025102" y="2262544"/>
            <a:ext cx="469670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C28FDD1-D19E-6603-5A4D-CEE24DAD7037}"/>
              </a:ext>
            </a:extLst>
          </p:cNvPr>
          <p:cNvSpPr/>
          <p:nvPr/>
        </p:nvSpPr>
        <p:spPr>
          <a:xfrm>
            <a:off x="4450104" y="2101381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COM5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9A7F15C-B385-290F-1A8D-70D86566FC89}"/>
              </a:ext>
            </a:extLst>
          </p:cNvPr>
          <p:cNvGrpSpPr/>
          <p:nvPr/>
        </p:nvGrpSpPr>
        <p:grpSpPr>
          <a:xfrm>
            <a:off x="3774397" y="2087328"/>
            <a:ext cx="147310" cy="147310"/>
            <a:chOff x="7410493" y="2484643"/>
            <a:chExt cx="1094014" cy="109401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2E786C0-FD97-F57F-F66E-341B1FFA9881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84FE281D-FD0C-2247-8EFC-3A4A8C66C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DB3F53-FDD6-F6E3-6F49-4C20F0C97114}"/>
              </a:ext>
            </a:extLst>
          </p:cNvPr>
          <p:cNvCxnSpPr>
            <a:cxnSpLocks/>
          </p:cNvCxnSpPr>
          <p:nvPr/>
        </p:nvCxnSpPr>
        <p:spPr>
          <a:xfrm>
            <a:off x="3387796" y="1921036"/>
            <a:ext cx="417353" cy="215208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E68250A-6615-BACC-4999-AE94B520B232}"/>
              </a:ext>
            </a:extLst>
          </p:cNvPr>
          <p:cNvSpPr/>
          <p:nvPr/>
        </p:nvSpPr>
        <p:spPr>
          <a:xfrm>
            <a:off x="2799584" y="1733320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COM6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092A841-B1D6-5432-1CB6-9691C5A9B9F8}"/>
              </a:ext>
            </a:extLst>
          </p:cNvPr>
          <p:cNvCxnSpPr>
            <a:cxnSpLocks/>
          </p:cNvCxnSpPr>
          <p:nvPr/>
        </p:nvCxnSpPr>
        <p:spPr>
          <a:xfrm flipV="1">
            <a:off x="3491492" y="2527097"/>
            <a:ext cx="283140" cy="98614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1D67A04-1532-E780-E4CB-ACB3E0EABA22}"/>
              </a:ext>
            </a:extLst>
          </p:cNvPr>
          <p:cNvGrpSpPr/>
          <p:nvPr/>
        </p:nvGrpSpPr>
        <p:grpSpPr>
          <a:xfrm>
            <a:off x="3739891" y="2438135"/>
            <a:ext cx="147310" cy="147310"/>
            <a:chOff x="7410493" y="2484643"/>
            <a:chExt cx="1094014" cy="1094014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71B0EF3-8575-D43A-C52A-522F487B8A0C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8477D265-96BC-74B9-26D1-0C45B14D8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21614069-BF1D-84D2-EC93-41F901892E81}"/>
              </a:ext>
            </a:extLst>
          </p:cNvPr>
          <p:cNvSpPr/>
          <p:nvPr/>
        </p:nvSpPr>
        <p:spPr>
          <a:xfrm>
            <a:off x="2822587" y="2469441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COM7</a:t>
            </a:r>
          </a:p>
        </p:txBody>
      </p:sp>
    </p:spTree>
    <p:extLst>
      <p:ext uri="{BB962C8B-B14F-4D97-AF65-F5344CB8AC3E}">
        <p14:creationId xmlns:p14="http://schemas.microsoft.com/office/powerpoint/2010/main" val="254543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4" y="95533"/>
            <a:ext cx="6660108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12F6C-6400-61AF-AA6B-D4FCE7E3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-623295"/>
            <a:ext cx="6403955" cy="828747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19825E-B72D-579B-AA12-6EEBDA4BC4A5}"/>
              </a:ext>
            </a:extLst>
          </p:cNvPr>
          <p:cNvCxnSpPr>
            <a:cxnSpLocks/>
          </p:cNvCxnSpPr>
          <p:nvPr/>
        </p:nvCxnSpPr>
        <p:spPr>
          <a:xfrm>
            <a:off x="3742986" y="2839504"/>
            <a:ext cx="1486911" cy="600044"/>
          </a:xfrm>
          <a:prstGeom prst="line">
            <a:avLst/>
          </a:prstGeom>
          <a:ln w="63500">
            <a:solidFill>
              <a:srgbClr val="C7A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8EABDDD-A7D1-F1DD-AAA2-A2ED1E221BBE}"/>
              </a:ext>
            </a:extLst>
          </p:cNvPr>
          <p:cNvSpPr/>
          <p:nvPr/>
        </p:nvSpPr>
        <p:spPr>
          <a:xfrm>
            <a:off x="3638119" y="2744939"/>
            <a:ext cx="202660" cy="202660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DEBC4D1-6BCE-EEC4-5C80-C8522F1D32FB}"/>
                  </a:ext>
                </a:extLst>
              </p:cNvPr>
              <p:cNvSpPr/>
              <p:nvPr/>
            </p:nvSpPr>
            <p:spPr>
              <a:xfrm>
                <a:off x="3923223" y="3101926"/>
                <a:ext cx="2738882" cy="616978"/>
              </a:xfrm>
              <a:prstGeom prst="roundRect">
                <a:avLst/>
              </a:prstGeom>
              <a:solidFill>
                <a:srgbClr val="C7ACD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Helvetica" pitchFamily="2" charset="0"/>
                  </a:rPr>
                  <a:t>Link 1 with </a:t>
                </a:r>
                <a:br>
                  <a:rPr lang="en-US" altLang="ko-KR" sz="1600" b="1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altLang="ko-KR" sz="1600" b="1" dirty="0">
                    <a:solidFill>
                      <a:schemeClr val="tx1"/>
                    </a:solidFill>
                    <a:latin typeface="Helvetica" pitchFamily="2" charset="0"/>
                  </a:rPr>
                  <a:t>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sz="1600" b="1" dirty="0">
                    <a:solidFill>
                      <a:schemeClr val="tx1"/>
                    </a:solidFill>
                    <a:latin typeface="Helvetica" pitchFamily="2" charset="0"/>
                  </a:rPr>
                  <a:t>and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DEBC4D1-6BCE-EEC4-5C80-C8522F1D3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23" y="3101926"/>
                <a:ext cx="2738882" cy="616978"/>
              </a:xfrm>
              <a:prstGeom prst="roundRect">
                <a:avLst/>
              </a:prstGeom>
              <a:blipFill>
                <a:blip r:embed="rId3"/>
                <a:stretch>
                  <a:fillRect b="-784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7258A-8A89-F656-8DE4-C4D548E24736}"/>
              </a:ext>
            </a:extLst>
          </p:cNvPr>
          <p:cNvGrpSpPr/>
          <p:nvPr/>
        </p:nvGrpSpPr>
        <p:grpSpPr>
          <a:xfrm flipH="1">
            <a:off x="1613063" y="3957531"/>
            <a:ext cx="1591778" cy="694609"/>
            <a:chOff x="3612852" y="4266902"/>
            <a:chExt cx="1591778" cy="69460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E2FC881-415A-07C9-D361-90F467896D00}"/>
                </a:ext>
              </a:extLst>
            </p:cNvPr>
            <p:cNvCxnSpPr>
              <a:cxnSpLocks/>
            </p:cNvCxnSpPr>
            <p:nvPr/>
          </p:nvCxnSpPr>
          <p:spPr>
            <a:xfrm>
              <a:off x="3717719" y="4361467"/>
              <a:ext cx="1486911" cy="600044"/>
            </a:xfrm>
            <a:prstGeom prst="line">
              <a:avLst/>
            </a:prstGeom>
            <a:ln w="63500">
              <a:solidFill>
                <a:srgbClr val="C7AC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5361211-42F8-28A2-50D7-BF190EFEE04D}"/>
                </a:ext>
              </a:extLst>
            </p:cNvPr>
            <p:cNvSpPr/>
            <p:nvPr/>
          </p:nvSpPr>
          <p:spPr>
            <a:xfrm>
              <a:off x="3612852" y="4266902"/>
              <a:ext cx="202660" cy="202660"/>
            </a:xfrm>
            <a:prstGeom prst="ellipse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981BF66-0D6A-D571-F778-19211D907EE1}"/>
                  </a:ext>
                </a:extLst>
              </p:cNvPr>
              <p:cNvSpPr/>
              <p:nvPr/>
            </p:nvSpPr>
            <p:spPr>
              <a:xfrm>
                <a:off x="243622" y="4386823"/>
                <a:ext cx="2738882" cy="616978"/>
              </a:xfrm>
              <a:prstGeom prst="roundRect">
                <a:avLst/>
              </a:prstGeom>
              <a:solidFill>
                <a:srgbClr val="C7ACDB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  <a:latin typeface="Helvetica" pitchFamily="2" charset="0"/>
                  </a:rPr>
                  <a:t>Link 2 with </a:t>
                </a:r>
                <a:br>
                  <a:rPr lang="en-US" altLang="ko-KR" sz="1600" b="1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altLang="ko-KR" sz="1600" b="1" dirty="0">
                    <a:solidFill>
                      <a:schemeClr val="tx1"/>
                    </a:solidFill>
                    <a:latin typeface="Helvetica" pitchFamily="2" charset="0"/>
                  </a:rPr>
                  <a:t>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sz="1600" b="1" dirty="0">
                    <a:solidFill>
                      <a:schemeClr val="tx1"/>
                    </a:solidFill>
                    <a:latin typeface="Helvetica" pitchFamily="2" charset="0"/>
                  </a:rPr>
                  <a:t>and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981BF66-0D6A-D571-F778-19211D907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2" y="4386823"/>
                <a:ext cx="2738882" cy="616978"/>
              </a:xfrm>
              <a:prstGeom prst="roundRect">
                <a:avLst/>
              </a:prstGeom>
              <a:blipFill>
                <a:blip r:embed="rId4"/>
                <a:stretch>
                  <a:fillRect b="-576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032">
            <a:extLst>
              <a:ext uri="{FF2B5EF4-FFF2-40B4-BE49-F238E27FC236}">
                <a16:creationId xmlns:a16="http://schemas.microsoft.com/office/drawing/2014/main" id="{32E61001-F5F1-62F4-1775-CB4D877C4D16}"/>
              </a:ext>
            </a:extLst>
          </p:cNvPr>
          <p:cNvSpPr/>
          <p:nvPr/>
        </p:nvSpPr>
        <p:spPr>
          <a:xfrm>
            <a:off x="1614194" y="497366"/>
            <a:ext cx="1952728" cy="1213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72B506-622F-943C-FCD7-911231397207}"/>
              </a:ext>
            </a:extLst>
          </p:cNvPr>
          <p:cNvGrpSpPr/>
          <p:nvPr/>
        </p:nvGrpSpPr>
        <p:grpSpPr>
          <a:xfrm>
            <a:off x="1212461" y="196776"/>
            <a:ext cx="722482" cy="722482"/>
            <a:chOff x="7410493" y="2484643"/>
            <a:chExt cx="1094014" cy="109401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B861FA-2FB0-3516-E52D-A24B00537607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E9276C32-B0D1-C370-C262-8DB191DFE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: Rounded Corners 1026">
            <a:extLst>
              <a:ext uri="{FF2B5EF4-FFF2-40B4-BE49-F238E27FC236}">
                <a16:creationId xmlns:a16="http://schemas.microsoft.com/office/drawing/2014/main" id="{22E93ECC-16BE-4339-D960-5F91F5C07AA6}"/>
              </a:ext>
            </a:extLst>
          </p:cNvPr>
          <p:cNvSpPr/>
          <p:nvPr/>
        </p:nvSpPr>
        <p:spPr>
          <a:xfrm>
            <a:off x="2207917" y="303830"/>
            <a:ext cx="3340860" cy="5083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 of Mass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EA7199-6C5A-92CF-F5D2-051ABB490BBF}"/>
              </a:ext>
            </a:extLst>
          </p:cNvPr>
          <p:cNvGrpSpPr/>
          <p:nvPr/>
        </p:nvGrpSpPr>
        <p:grpSpPr>
          <a:xfrm>
            <a:off x="3255478" y="3872638"/>
            <a:ext cx="347043" cy="347043"/>
            <a:chOff x="7410493" y="2484643"/>
            <a:chExt cx="1094014" cy="10940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371985-D814-229F-5616-BEAE3A229ECE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C4A9EB7-64B6-0A12-A4AD-296ABCF90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BB1333-138E-937A-93E7-64F5A38B27B7}"/>
              </a:ext>
            </a:extLst>
          </p:cNvPr>
          <p:cNvGrpSpPr/>
          <p:nvPr/>
        </p:nvGrpSpPr>
        <p:grpSpPr>
          <a:xfrm>
            <a:off x="3255478" y="2674032"/>
            <a:ext cx="347043" cy="347043"/>
            <a:chOff x="7410493" y="2484643"/>
            <a:chExt cx="1094014" cy="10940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770D97-84C8-7FDB-4F00-5957462EFF35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E1CE6044-2E26-65FA-4F96-319F51268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0444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4E96A0-3F14-65FC-3C74-38F67048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5064" y="-90145"/>
            <a:ext cx="9851135" cy="7388352"/>
          </a:xfrm>
          <a:prstGeom prst="rect">
            <a:avLst/>
          </a:prstGeom>
        </p:spPr>
      </p:pic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5A953E3-69A7-D22F-177E-19B87B56317A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8"/>
                  <a:stretch>
                    <a:fillRect b="-2222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8033DF8-DE7C-45C6-75BE-E2BE8BC48461}"/>
              </a:ext>
            </a:extLst>
          </p:cNvPr>
          <p:cNvGrpSpPr/>
          <p:nvPr/>
        </p:nvGrpSpPr>
        <p:grpSpPr>
          <a:xfrm>
            <a:off x="1008300" y="3369158"/>
            <a:ext cx="1626402" cy="1773321"/>
            <a:chOff x="4810337" y="3695910"/>
            <a:chExt cx="1866139" cy="203471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CE35D086-A99E-F782-F3FD-32009F5944F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D25CA91-AFE9-8F50-D3E1-BF28A4B4B72D}"/>
                </a:ext>
              </a:extLst>
            </p:cNvPr>
            <p:cNvCxnSpPr>
              <a:cxnSpLocks/>
              <a:stCxn id="75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8DB8CAF-2000-7D53-EB34-1F27D5E55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0A8E14B-3248-5037-905C-59D8AF32DB86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4E92050-277A-F03B-6CF2-7DB8B750F071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4E92050-277A-F03B-6CF2-7DB8B750F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blipFill>
                  <a:blip r:embed="rId10"/>
                  <a:stretch>
                    <a:fillRect t="-5714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F0352EC-46D3-64A5-1EE7-EAFE69D94120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F0352EC-46D3-64A5-1EE7-EAFE69D94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">
                  <a:extLst>
                    <a:ext uri="{FF2B5EF4-FFF2-40B4-BE49-F238E27FC236}">
                      <a16:creationId xmlns:a16="http://schemas.microsoft.com/office/drawing/2014/main" id="{239D8A39-E8FD-6B09-273A-DB3A7E9FC50A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Rounded Rectangle 7">
                  <a:extLst>
                    <a:ext uri="{FF2B5EF4-FFF2-40B4-BE49-F238E27FC236}">
                      <a16:creationId xmlns:a16="http://schemas.microsoft.com/office/drawing/2014/main" id="{239D8A39-E8FD-6B09-273A-DB3A7E9FC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3"/>
                  <a:stretch>
                    <a:fillRect t="-4167" b="-25000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7E3093B-542E-6DB5-18D2-BFDC7AF9E206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7E3093B-542E-6DB5-18D2-BFDC7AF9E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53611FA-7246-147C-FC00-875BD011D0D6}"/>
              </a:ext>
            </a:extLst>
          </p:cNvPr>
          <p:cNvGrpSpPr/>
          <p:nvPr/>
        </p:nvGrpSpPr>
        <p:grpSpPr>
          <a:xfrm>
            <a:off x="1201847" y="4598310"/>
            <a:ext cx="365835" cy="365835"/>
            <a:chOff x="7410493" y="2484643"/>
            <a:chExt cx="1094014" cy="109401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44799EE-ACC6-C603-A678-FC8A83F53B7A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38675679-4DAF-F5C0-E80E-93DDE893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D6BBB8-EE92-E32D-5914-96DCFD05762B}"/>
              </a:ext>
            </a:extLst>
          </p:cNvPr>
          <p:cNvGrpSpPr/>
          <p:nvPr/>
        </p:nvGrpSpPr>
        <p:grpSpPr>
          <a:xfrm>
            <a:off x="3387600" y="5411302"/>
            <a:ext cx="147310" cy="147310"/>
            <a:chOff x="7410493" y="2484643"/>
            <a:chExt cx="1094014" cy="10940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FA3D25-9FEF-0EF0-9C6D-CF68A2AB34C0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31770BA3-CE2A-38D6-4A1A-CFDA22A05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DFD7CBCF-53EA-D1E6-A30C-BD4E4B82FBB5}"/>
              </a:ext>
            </a:extLst>
          </p:cNvPr>
          <p:cNvSpPr/>
          <p:nvPr/>
        </p:nvSpPr>
        <p:spPr>
          <a:xfrm>
            <a:off x="1461600" y="5032800"/>
            <a:ext cx="1864800" cy="763795"/>
          </a:xfrm>
          <a:custGeom>
            <a:avLst/>
            <a:gdLst>
              <a:gd name="connsiteX0" fmla="*/ 1864800 w 1864800"/>
              <a:gd name="connsiteY0" fmla="*/ 496800 h 763795"/>
              <a:gd name="connsiteX1" fmla="*/ 914400 w 1864800"/>
              <a:gd name="connsiteY1" fmla="*/ 741600 h 763795"/>
              <a:gd name="connsiteX2" fmla="*/ 0 w 1864800"/>
              <a:gd name="connsiteY2" fmla="*/ 0 h 76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4800" h="763795">
                <a:moveTo>
                  <a:pt x="1864800" y="496800"/>
                </a:moveTo>
                <a:cubicBezTo>
                  <a:pt x="1545000" y="660600"/>
                  <a:pt x="1225200" y="824400"/>
                  <a:pt x="914400" y="741600"/>
                </a:cubicBezTo>
                <a:cubicBezTo>
                  <a:pt x="603600" y="658800"/>
                  <a:pt x="301800" y="329400"/>
                  <a:pt x="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42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3D2806-A8C5-991D-EFAF-FD066652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5064" y="-91440"/>
            <a:ext cx="9851136" cy="7388352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1142082" y="2664378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blipFill>
                  <a:blip r:embed="rId9"/>
                  <a:stretch>
                    <a:fillRect t="-2857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1340385" y="3889568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4B77A6-2B91-0DE9-4E4F-DDCEC429C352}"/>
              </a:ext>
            </a:extLst>
          </p:cNvPr>
          <p:cNvGrpSpPr/>
          <p:nvPr/>
        </p:nvGrpSpPr>
        <p:grpSpPr>
          <a:xfrm>
            <a:off x="3462854" y="4857543"/>
            <a:ext cx="147310" cy="147310"/>
            <a:chOff x="7410493" y="2484643"/>
            <a:chExt cx="1094014" cy="10940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28CC14-26EB-7B5E-B7CA-32FA5A79E4EF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EA7707E6-2656-EDB4-84DD-145A9B316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682BED14-5156-695B-D182-04459F0A4B5E}"/>
              </a:ext>
            </a:extLst>
          </p:cNvPr>
          <p:cNvSpPr/>
          <p:nvPr/>
        </p:nvSpPr>
        <p:spPr>
          <a:xfrm>
            <a:off x="1547446" y="4317023"/>
            <a:ext cx="1863969" cy="695576"/>
          </a:xfrm>
          <a:custGeom>
            <a:avLst/>
            <a:gdLst>
              <a:gd name="connsiteX0" fmla="*/ 1863969 w 1863969"/>
              <a:gd name="connsiteY0" fmla="*/ 615462 h 695576"/>
              <a:gd name="connsiteX1" fmla="*/ 589085 w 1863969"/>
              <a:gd name="connsiteY1" fmla="*/ 641839 h 695576"/>
              <a:gd name="connsiteX2" fmla="*/ 0 w 1863969"/>
              <a:gd name="connsiteY2" fmla="*/ 0 h 69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969" h="695576">
                <a:moveTo>
                  <a:pt x="1863969" y="615462"/>
                </a:moveTo>
                <a:cubicBezTo>
                  <a:pt x="1381857" y="679939"/>
                  <a:pt x="899746" y="744416"/>
                  <a:pt x="589085" y="641839"/>
                </a:cubicBezTo>
                <a:cubicBezTo>
                  <a:pt x="278424" y="539262"/>
                  <a:pt x="139212" y="269631"/>
                  <a:pt x="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40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334CB-D7E3-9E9F-C694-B0D961EC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5064" y="-91440"/>
            <a:ext cx="9851136" cy="7388352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306298" y="2079615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blipFill>
                  <a:blip r:embed="rId9"/>
                  <a:stretch>
                    <a:fillRect t="-2857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167" b="-29167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4504601" y="3304805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3F97F57D-835C-5A2B-F2ED-1F5F6FCF380A}"/>
              </a:ext>
            </a:extLst>
          </p:cNvPr>
          <p:cNvSpPr/>
          <p:nvPr/>
        </p:nvSpPr>
        <p:spPr>
          <a:xfrm>
            <a:off x="3617072" y="3654013"/>
            <a:ext cx="1052364" cy="397239"/>
          </a:xfrm>
          <a:custGeom>
            <a:avLst/>
            <a:gdLst>
              <a:gd name="connsiteX0" fmla="*/ 0 w 944380"/>
              <a:gd name="connsiteY0" fmla="*/ 397239 h 397239"/>
              <a:gd name="connsiteX1" fmla="*/ 742013 w 944380"/>
              <a:gd name="connsiteY1" fmla="*/ 307298 h 397239"/>
              <a:gd name="connsiteX2" fmla="*/ 944380 w 944380"/>
              <a:gd name="connsiteY2" fmla="*/ 0 h 39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380" h="397239">
                <a:moveTo>
                  <a:pt x="0" y="397239"/>
                </a:moveTo>
                <a:cubicBezTo>
                  <a:pt x="292308" y="385371"/>
                  <a:pt x="584616" y="373504"/>
                  <a:pt x="742013" y="307298"/>
                </a:cubicBezTo>
                <a:cubicBezTo>
                  <a:pt x="899410" y="241091"/>
                  <a:pt x="921895" y="120545"/>
                  <a:pt x="94438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B6EBC4-49B7-DF68-C78E-7B7B38AA086B}"/>
              </a:ext>
            </a:extLst>
          </p:cNvPr>
          <p:cNvGrpSpPr/>
          <p:nvPr/>
        </p:nvGrpSpPr>
        <p:grpSpPr>
          <a:xfrm>
            <a:off x="3511860" y="3977597"/>
            <a:ext cx="147310" cy="147310"/>
            <a:chOff x="7410493" y="2484643"/>
            <a:chExt cx="1094014" cy="10940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6B1115-F4C0-C5BF-7D10-494606BD1853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8AA20F81-0879-38C0-2D33-6C27D2FB8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9904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0F53F5-0617-BD4A-36F2-D48C34B9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5064" y="-91440"/>
            <a:ext cx="9851136" cy="7388352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4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1124017" y="1161769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blipFill>
                  <a:blip r:embed="rId9"/>
                  <a:stretch>
                    <a:fillRect t="-5714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167" b="-29167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1322320" y="2386959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99802C4B-A4FF-6A5C-50CC-F9A99D728497}"/>
              </a:ext>
            </a:extLst>
          </p:cNvPr>
          <p:cNvSpPr/>
          <p:nvPr/>
        </p:nvSpPr>
        <p:spPr>
          <a:xfrm>
            <a:off x="1505119" y="2755863"/>
            <a:ext cx="1764063" cy="660854"/>
          </a:xfrm>
          <a:custGeom>
            <a:avLst/>
            <a:gdLst>
              <a:gd name="connsiteX0" fmla="*/ 1764063 w 1764063"/>
              <a:gd name="connsiteY0" fmla="*/ 655455 h 785176"/>
              <a:gd name="connsiteX1" fmla="*/ 671639 w 1764063"/>
              <a:gd name="connsiteY1" fmla="*/ 736375 h 785176"/>
              <a:gd name="connsiteX2" fmla="*/ 0 w 1764063"/>
              <a:gd name="connsiteY2" fmla="*/ 0 h 78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063" h="785176">
                <a:moveTo>
                  <a:pt x="1764063" y="655455"/>
                </a:moveTo>
                <a:cubicBezTo>
                  <a:pt x="1364856" y="750536"/>
                  <a:pt x="965649" y="845617"/>
                  <a:pt x="671639" y="736375"/>
                </a:cubicBezTo>
                <a:cubicBezTo>
                  <a:pt x="377629" y="627133"/>
                  <a:pt x="188814" y="313566"/>
                  <a:pt x="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8F0B84-FFCB-DF09-5272-2DC2B30AA972}"/>
              </a:ext>
            </a:extLst>
          </p:cNvPr>
          <p:cNvGrpSpPr/>
          <p:nvPr/>
        </p:nvGrpSpPr>
        <p:grpSpPr>
          <a:xfrm>
            <a:off x="3269182" y="3231791"/>
            <a:ext cx="147310" cy="147310"/>
            <a:chOff x="7410493" y="2484643"/>
            <a:chExt cx="1094014" cy="10940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21B3338-73BF-4D0F-FF81-AB881C2D2C5A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A598DB3D-4431-22A2-5FE8-48351C663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3287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D34BDB-2CD9-1842-C8D8-4AE83EC6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5064" y="-91440"/>
            <a:ext cx="9851136" cy="7388352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473761" y="954895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blipFill>
                  <a:blip r:embed="rId9"/>
                  <a:stretch>
                    <a:fillRect l="-2857" t="-5714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4672064" y="2180085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E90FB3-D1A2-536A-407E-9D8FF121297A}"/>
              </a:ext>
            </a:extLst>
          </p:cNvPr>
          <p:cNvGrpSpPr/>
          <p:nvPr/>
        </p:nvGrpSpPr>
        <p:grpSpPr>
          <a:xfrm>
            <a:off x="3646436" y="2104771"/>
            <a:ext cx="147310" cy="147310"/>
            <a:chOff x="7410493" y="2484643"/>
            <a:chExt cx="1094014" cy="10940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8F6C58-FF63-4A3B-6A35-B385A446F562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1D854291-C22F-3717-63C0-D763482CD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85F2A5DF-BDB7-D4A5-813D-90362470FB69}"/>
              </a:ext>
            </a:extLst>
          </p:cNvPr>
          <p:cNvSpPr/>
          <p:nvPr/>
        </p:nvSpPr>
        <p:spPr>
          <a:xfrm>
            <a:off x="3807912" y="2210844"/>
            <a:ext cx="864296" cy="210901"/>
          </a:xfrm>
          <a:custGeom>
            <a:avLst/>
            <a:gdLst>
              <a:gd name="connsiteX0" fmla="*/ 0 w 864296"/>
              <a:gd name="connsiteY0" fmla="*/ 0 h 210901"/>
              <a:gd name="connsiteX1" fmla="*/ 482252 w 864296"/>
              <a:gd name="connsiteY1" fmla="*/ 194153 h 210901"/>
              <a:gd name="connsiteX2" fmla="*/ 864296 w 864296"/>
              <a:gd name="connsiteY2" fmla="*/ 187890 h 21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210901">
                <a:moveTo>
                  <a:pt x="0" y="0"/>
                </a:moveTo>
                <a:cubicBezTo>
                  <a:pt x="169101" y="81419"/>
                  <a:pt x="338203" y="162838"/>
                  <a:pt x="482252" y="194153"/>
                </a:cubicBezTo>
                <a:cubicBezTo>
                  <a:pt x="626301" y="225468"/>
                  <a:pt x="745298" y="206679"/>
                  <a:pt x="864296" y="18789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54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E2F903-E695-C957-3E0C-F08FF2A7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5064" y="-91440"/>
            <a:ext cx="9851136" cy="73883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088A6-89D6-1A25-E181-58835C6EAA71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4889063" y="858796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91458"/>
                </a:xfrm>
                <a:prstGeom prst="rect">
                  <a:avLst/>
                </a:prstGeom>
                <a:blipFill>
                  <a:blip r:embed="rId9"/>
                  <a:stretch>
                    <a:fillRect t="-5714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5087366" y="2083986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2B7E6C-A877-2573-72E6-AE9C3C3A518F}"/>
              </a:ext>
            </a:extLst>
          </p:cNvPr>
          <p:cNvGrpSpPr/>
          <p:nvPr/>
        </p:nvGrpSpPr>
        <p:grpSpPr>
          <a:xfrm>
            <a:off x="3438205" y="2033108"/>
            <a:ext cx="147310" cy="147310"/>
            <a:chOff x="7410493" y="2484643"/>
            <a:chExt cx="1094014" cy="10940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E94A89-5C5F-E5FE-794B-4DA6E2586326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A8F8BB93-3157-A2C2-E1DB-00D28AD11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B6E70074-1647-7EE8-0951-5A6FAD28BA74}"/>
              </a:ext>
            </a:extLst>
          </p:cNvPr>
          <p:cNvSpPr/>
          <p:nvPr/>
        </p:nvSpPr>
        <p:spPr>
          <a:xfrm>
            <a:off x="3639127" y="2179782"/>
            <a:ext cx="1431637" cy="219456"/>
          </a:xfrm>
          <a:custGeom>
            <a:avLst/>
            <a:gdLst>
              <a:gd name="connsiteX0" fmla="*/ 0 w 1431637"/>
              <a:gd name="connsiteY0" fmla="*/ 0 h 219456"/>
              <a:gd name="connsiteX1" fmla="*/ 812800 w 1431637"/>
              <a:gd name="connsiteY1" fmla="*/ 212436 h 219456"/>
              <a:gd name="connsiteX2" fmla="*/ 1431637 w 1431637"/>
              <a:gd name="connsiteY2" fmla="*/ 147782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637" h="219456">
                <a:moveTo>
                  <a:pt x="0" y="0"/>
                </a:moveTo>
                <a:cubicBezTo>
                  <a:pt x="287097" y="93903"/>
                  <a:pt x="574194" y="187806"/>
                  <a:pt x="812800" y="212436"/>
                </a:cubicBezTo>
                <a:cubicBezTo>
                  <a:pt x="1051406" y="237066"/>
                  <a:pt x="1241521" y="192424"/>
                  <a:pt x="1431637" y="147782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3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21629-1003-055E-8FA0-57EFB384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5064" y="-91440"/>
            <a:ext cx="9851136" cy="7388352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29431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A81BAD-3509-B08A-0507-1F9A7FB5B4CD}"/>
              </a:ext>
            </a:extLst>
          </p:cNvPr>
          <p:cNvSpPr/>
          <p:nvPr/>
        </p:nvSpPr>
        <p:spPr>
          <a:xfrm>
            <a:off x="3369849" y="640229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11E7E7-6956-FDA4-3E04-0C7A91BC921B}"/>
              </a:ext>
            </a:extLst>
          </p:cNvPr>
          <p:cNvGrpSpPr/>
          <p:nvPr/>
        </p:nvGrpSpPr>
        <p:grpSpPr>
          <a:xfrm>
            <a:off x="4274448" y="4514768"/>
            <a:ext cx="1626402" cy="1771035"/>
            <a:chOff x="4810337" y="3695910"/>
            <a:chExt cx="1866139" cy="2032091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B82F2B9-07C8-FE8F-64B1-D5A97457DD61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FE6E27-283D-4212-875B-311E9A2234E7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4E56E06-94F9-CB04-219D-0E2CAF503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7FD1AB4-2E8B-1DAC-2ECC-C401958E5DA8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5E22A46-B466-42D5-877E-E6C047C7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4A1D432-9E78-EF2E-499F-78C3F46CE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7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A42B502-D734-A076-0B2C-8FB24ECF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06C4AAF3-195E-4378-5188-E76D73BF03E4}"/>
              </a:ext>
            </a:extLst>
          </p:cNvPr>
          <p:cNvSpPr/>
          <p:nvPr/>
        </p:nvSpPr>
        <p:spPr>
          <a:xfrm>
            <a:off x="3618956" y="591826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: Rounded Corners 1026">
            <a:extLst>
              <a:ext uri="{FF2B5EF4-FFF2-40B4-BE49-F238E27FC236}">
                <a16:creationId xmlns:a16="http://schemas.microsoft.com/office/drawing/2014/main" id="{8F6FC3BC-0077-71F0-A797-B795488DA81F}"/>
              </a:ext>
            </a:extLst>
          </p:cNvPr>
          <p:cNvSpPr/>
          <p:nvPr/>
        </p:nvSpPr>
        <p:spPr>
          <a:xfrm>
            <a:off x="1699365" y="241788"/>
            <a:ext cx="3624990" cy="45799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</a:rPr>
              <a:t>Linkage 7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90397-13D5-C977-A162-2378B316A97C}"/>
              </a:ext>
            </a:extLst>
          </p:cNvPr>
          <p:cNvGrpSpPr/>
          <p:nvPr/>
        </p:nvGrpSpPr>
        <p:grpSpPr>
          <a:xfrm>
            <a:off x="886164" y="1026329"/>
            <a:ext cx="1626402" cy="1773321"/>
            <a:chOff x="4810337" y="3695910"/>
            <a:chExt cx="1866139" cy="2034714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6320B30-CE8C-ED50-6B82-7E566F597E74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97BD5A-1A7D-8CA6-8A4B-A38451DA035C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61F3E3-C396-A5C2-F64D-2C0DEEE6E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2760903-FBEB-BD09-D072-5E787DC37680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868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B62ABD3-3030-FA1B-5A67-C0D516D78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86824"/>
                </a:xfrm>
                <a:prstGeom prst="rect">
                  <a:avLst/>
                </a:prstGeom>
                <a:blipFill>
                  <a:blip r:embed="rId9"/>
                  <a:stretch>
                    <a:fillRect t="-2857"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590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77BE43-9048-0ADF-ACDB-DAD7FFE50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59087"/>
                </a:xfrm>
                <a:prstGeom prst="rect">
                  <a:avLst/>
                </a:prstGeom>
                <a:blipFill>
                  <a:blip r:embed="rId10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/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ounded Rectangle 7">
                  <a:extLst>
                    <a:ext uri="{FF2B5EF4-FFF2-40B4-BE49-F238E27FC236}">
                      <a16:creationId xmlns:a16="http://schemas.microsoft.com/office/drawing/2014/main" id="{27C282C8-A2C1-28CF-C61C-17FFAE20C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08" y="3695910"/>
                  <a:ext cx="1593596" cy="303897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12"/>
                  <a:stretch>
                    <a:fillRect t="-4348" b="-30435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/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046B0C6-2B2B-BE03-4CD0-F9E5C21D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024" y="5268959"/>
                  <a:ext cx="505353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718194-D61C-2986-5A08-FB8D9FC8FCAB}"/>
              </a:ext>
            </a:extLst>
          </p:cNvPr>
          <p:cNvGrpSpPr/>
          <p:nvPr/>
        </p:nvGrpSpPr>
        <p:grpSpPr>
          <a:xfrm>
            <a:off x="1084467" y="2251519"/>
            <a:ext cx="365835" cy="365835"/>
            <a:chOff x="7410493" y="2484643"/>
            <a:chExt cx="1094014" cy="10940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AD2EFE-F7DA-41D9-97F7-88E29FB2F09B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D91F28B-0EC4-2525-3BBE-85A66C587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BE759-31A3-EAB6-9D6F-7CCF339E9A6C}"/>
              </a:ext>
            </a:extLst>
          </p:cNvPr>
          <p:cNvGrpSpPr/>
          <p:nvPr/>
        </p:nvGrpSpPr>
        <p:grpSpPr>
          <a:xfrm>
            <a:off x="3392413" y="2393839"/>
            <a:ext cx="147310" cy="147310"/>
            <a:chOff x="7410493" y="2484643"/>
            <a:chExt cx="1094014" cy="10940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FF2E12-00B2-3317-0F79-DBE093974D64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5F6426AC-8D2C-3E01-3736-B1E09963D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8BD3DA3D-8E14-8AF3-6902-9D2E694E96DC}"/>
              </a:ext>
            </a:extLst>
          </p:cNvPr>
          <p:cNvSpPr/>
          <p:nvPr/>
        </p:nvSpPr>
        <p:spPr>
          <a:xfrm>
            <a:off x="1283855" y="2540000"/>
            <a:ext cx="2142836" cy="647949"/>
          </a:xfrm>
          <a:custGeom>
            <a:avLst/>
            <a:gdLst>
              <a:gd name="connsiteX0" fmla="*/ 2142836 w 2142836"/>
              <a:gd name="connsiteY0" fmla="*/ 0 h 647949"/>
              <a:gd name="connsiteX1" fmla="*/ 563418 w 2142836"/>
              <a:gd name="connsiteY1" fmla="*/ 646545 h 647949"/>
              <a:gd name="connsiteX2" fmla="*/ 0 w 2142836"/>
              <a:gd name="connsiteY2" fmla="*/ 138545 h 64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2836" h="647949">
                <a:moveTo>
                  <a:pt x="2142836" y="0"/>
                </a:moveTo>
                <a:cubicBezTo>
                  <a:pt x="1531696" y="311727"/>
                  <a:pt x="920557" y="623454"/>
                  <a:pt x="563418" y="646545"/>
                </a:cubicBezTo>
                <a:cubicBezTo>
                  <a:pt x="206279" y="669636"/>
                  <a:pt x="103139" y="404090"/>
                  <a:pt x="0" y="138545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36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CE006C-1FC7-E13E-01C5-2A715CFC6873}"/>
              </a:ext>
            </a:extLst>
          </p:cNvPr>
          <p:cNvSpPr/>
          <p:nvPr/>
        </p:nvSpPr>
        <p:spPr>
          <a:xfrm>
            <a:off x="95533" y="294313"/>
            <a:ext cx="3333467" cy="6449387"/>
          </a:xfrm>
          <a:prstGeom prst="roundRect">
            <a:avLst>
              <a:gd name="adj" fmla="val 2166"/>
            </a:avLst>
          </a:prstGeom>
          <a:solidFill>
            <a:srgbClr val="7A7A7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D7D140-39B0-E189-8E06-CDFCD9D38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8" r="38377"/>
          <a:stretch/>
        </p:blipFill>
        <p:spPr bwMode="auto">
          <a:xfrm>
            <a:off x="700087" y="317930"/>
            <a:ext cx="2071688" cy="631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41394B-7AAB-E3E1-A505-D749C9217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99" r="40417"/>
          <a:stretch/>
        </p:blipFill>
        <p:spPr>
          <a:xfrm>
            <a:off x="4257676" y="-719945"/>
            <a:ext cx="1785938" cy="784069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1B37E8-5EE1-719B-19BA-5F1A4BD67D29}"/>
              </a:ext>
            </a:extLst>
          </p:cNvPr>
          <p:cNvSpPr/>
          <p:nvPr/>
        </p:nvSpPr>
        <p:spPr>
          <a:xfrm>
            <a:off x="3538822" y="294313"/>
            <a:ext cx="3223646" cy="6449387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848064-4C25-A17A-8201-6F7CA900E1A9}"/>
              </a:ext>
            </a:extLst>
          </p:cNvPr>
          <p:cNvSpPr/>
          <p:nvPr/>
        </p:nvSpPr>
        <p:spPr>
          <a:xfrm>
            <a:off x="5137541" y="6167828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3DCB66-9BA0-8C73-72D6-F9FE75488A48}"/>
              </a:ext>
            </a:extLst>
          </p:cNvPr>
          <p:cNvGrpSpPr/>
          <p:nvPr/>
        </p:nvGrpSpPr>
        <p:grpSpPr>
          <a:xfrm>
            <a:off x="2725621" y="4144298"/>
            <a:ext cx="1626402" cy="1771035"/>
            <a:chOff x="4810337" y="3695910"/>
            <a:chExt cx="1866139" cy="203209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19C2E85-9758-DAE7-CCAD-ACFF27EDB718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E10118-8C4F-9DA5-D752-641B33BFE2B0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>
              <a:off x="5379186" y="5308747"/>
              <a:ext cx="836052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9A2684A-7C84-AFDF-4A26-6018593D0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E66ED63-88AC-2076-8E0D-55D22245306C}"/>
                </a:ext>
              </a:extLst>
            </p:cNvPr>
            <p:cNvSpPr/>
            <p:nvPr/>
          </p:nvSpPr>
          <p:spPr>
            <a:xfrm>
              <a:off x="5141040" y="5189675"/>
              <a:ext cx="238146" cy="23814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EC3120-7004-5B6D-A5FC-3CEE02EE72AC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EC3120-7004-5B6D-A5FC-3CEE02EE7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2B4010E-6416-F7DC-8527-917F0BC5194F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FB0B8D-BA4C-954F-4323-88515D0CFE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5AC7153-2CF9-CE13-FE4E-7D5A0E4B2917}"/>
                    </a:ext>
                  </a:extLst>
                </p:cNvPr>
                <p:cNvSpPr txBox="1"/>
                <p:nvPr/>
              </p:nvSpPr>
              <p:spPr>
                <a:xfrm>
                  <a:off x="5379186" y="4811933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5AC7153-2CF9-CE13-FE4E-7D5A0E4B2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9186" y="4811933"/>
                  <a:ext cx="53432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7">
                  <a:extLst>
                    <a:ext uri="{FF2B5EF4-FFF2-40B4-BE49-F238E27FC236}">
                      <a16:creationId xmlns:a16="http://schemas.microsoft.com/office/drawing/2014/main" id="{5ECDF6B5-BFE1-6185-CCE3-26A0A4334275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2" name="Rounded Rectangle 7">
                  <a:extLst>
                    <a:ext uri="{FF2B5EF4-FFF2-40B4-BE49-F238E27FC236}">
                      <a16:creationId xmlns:a16="http://schemas.microsoft.com/office/drawing/2014/main" id="{72A9CD6F-8DE1-CC27-3ADA-BA67D0BF60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8"/>
                  <a:stretch>
                    <a:fillRect b="-185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2AA752E-EB34-0CF9-0B47-BC2E5D14A2FF}"/>
                    </a:ext>
                  </a:extLst>
                </p:cNvPr>
                <p:cNvSpPr txBox="1"/>
                <p:nvPr/>
              </p:nvSpPr>
              <p:spPr>
                <a:xfrm>
                  <a:off x="5300801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2AA752E-EB34-0CF9-0B47-BC2E5D14A2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0801" y="5262481"/>
                  <a:ext cx="505353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3065511-7AD5-48CC-42DB-FDAFC6498D88}"/>
              </a:ext>
            </a:extLst>
          </p:cNvPr>
          <p:cNvSpPr txBox="1"/>
          <p:nvPr/>
        </p:nvSpPr>
        <p:spPr>
          <a:xfrm>
            <a:off x="2961932" y="5355368"/>
            <a:ext cx="22417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F3510DD-09F6-A1D3-EA76-114280DC6B4E}"/>
              </a:ext>
            </a:extLst>
          </p:cNvPr>
          <p:cNvCxnSpPr>
            <a:cxnSpLocks/>
          </p:cNvCxnSpPr>
          <p:nvPr/>
        </p:nvCxnSpPr>
        <p:spPr>
          <a:xfrm flipH="1" flipV="1">
            <a:off x="4408498" y="5910294"/>
            <a:ext cx="720620" cy="302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E487320-9176-5DF0-2E5B-90B97BCB2706}"/>
              </a:ext>
            </a:extLst>
          </p:cNvPr>
          <p:cNvCxnSpPr>
            <a:cxnSpLocks/>
          </p:cNvCxnSpPr>
          <p:nvPr/>
        </p:nvCxnSpPr>
        <p:spPr>
          <a:xfrm flipV="1">
            <a:off x="1822347" y="5892127"/>
            <a:ext cx="860297" cy="320948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76DA752-5112-38E8-E165-EC8E1F4F7520}"/>
              </a:ext>
            </a:extLst>
          </p:cNvPr>
          <p:cNvSpPr/>
          <p:nvPr/>
        </p:nvSpPr>
        <p:spPr>
          <a:xfrm>
            <a:off x="1694253" y="6167828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316661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4" y="95533"/>
            <a:ext cx="6660108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2EB55-69A8-265D-384D-411C36B1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-623295"/>
            <a:ext cx="6403955" cy="8287470"/>
          </a:xfrm>
          <a:prstGeom prst="rect">
            <a:avLst/>
          </a:prstGeom>
        </p:spPr>
      </p:pic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2345BA60-955C-77E2-DC4C-2BAF13590827}"/>
              </a:ext>
            </a:extLst>
          </p:cNvPr>
          <p:cNvSpPr/>
          <p:nvPr/>
        </p:nvSpPr>
        <p:spPr>
          <a:xfrm>
            <a:off x="4733009" y="343320"/>
            <a:ext cx="1866139" cy="1889684"/>
          </a:xfrm>
          <a:prstGeom prst="roundRect">
            <a:avLst>
              <a:gd name="adj" fmla="val 5518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52DCC6-C945-B04A-0CFC-449C6F086010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5267336" y="1813750"/>
            <a:ext cx="87057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09106A-5285-E576-C0AD-51BA74738C51}"/>
              </a:ext>
            </a:extLst>
          </p:cNvPr>
          <p:cNvCxnSpPr>
            <a:cxnSpLocks/>
          </p:cNvCxnSpPr>
          <p:nvPr/>
        </p:nvCxnSpPr>
        <p:spPr>
          <a:xfrm flipV="1">
            <a:off x="5173353" y="733019"/>
            <a:ext cx="0" cy="99987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05A60C1-0336-625C-01A5-D433FA8D2CE4}"/>
              </a:ext>
            </a:extLst>
          </p:cNvPr>
          <p:cNvSpPr/>
          <p:nvPr/>
        </p:nvSpPr>
        <p:spPr>
          <a:xfrm>
            <a:off x="5098234" y="1729200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EEB7-0551-A880-9A67-B7F15F338F24}"/>
                  </a:ext>
                </a:extLst>
              </p:cNvPr>
              <p:cNvSpPr txBox="1"/>
              <p:nvPr/>
            </p:nvSpPr>
            <p:spPr>
              <a:xfrm>
                <a:off x="6054422" y="1543130"/>
                <a:ext cx="505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1FEEB7-0551-A880-9A67-B7F15F338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422" y="1543130"/>
                <a:ext cx="505353" cy="461665"/>
              </a:xfrm>
              <a:prstGeom prst="rect">
                <a:avLst/>
              </a:prstGeom>
              <a:blipFill>
                <a:blip r:embed="rId3"/>
                <a:stretch>
                  <a:fillRect t="-270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7BA067-681F-CD20-0744-D92E6F64506D}"/>
                  </a:ext>
                </a:extLst>
              </p:cNvPr>
              <p:cNvSpPr txBox="1"/>
              <p:nvPr/>
            </p:nvSpPr>
            <p:spPr>
              <a:xfrm>
                <a:off x="5182785" y="569934"/>
                <a:ext cx="505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60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7BA067-681F-CD20-0744-D92E6F645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85" y="569934"/>
                <a:ext cx="505353" cy="461665"/>
              </a:xfrm>
              <a:prstGeom prst="rect">
                <a:avLst/>
              </a:prstGeom>
              <a:blipFill>
                <a:blip r:embed="rId4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6CFA90-3D98-D83A-71BD-B1690BAA2802}"/>
                  </a:ext>
                </a:extLst>
              </p:cNvPr>
              <p:cNvSpPr txBox="1"/>
              <p:nvPr/>
            </p:nvSpPr>
            <p:spPr>
              <a:xfrm>
                <a:off x="5117210" y="1398623"/>
                <a:ext cx="53432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6CFA90-3D98-D83A-71BD-B1690BAA2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210" y="1398623"/>
                <a:ext cx="5343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49FCDC7E-CBBC-D067-961E-928DEEEBE9BB}"/>
                  </a:ext>
                </a:extLst>
              </p:cNvPr>
              <p:cNvSpPr/>
              <p:nvPr/>
            </p:nvSpPr>
            <p:spPr>
              <a:xfrm>
                <a:off x="5005552" y="200913"/>
                <a:ext cx="1365738" cy="348125"/>
              </a:xfrm>
              <a:prstGeom prst="roundRect">
                <a:avLst>
                  <a:gd name="adj" fmla="val 8677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Helvetica" pitchFamily="2" charset="0"/>
                  </a:rPr>
                  <a:t>Frame</a:t>
                </a:r>
                <a:r>
                  <a:rPr lang="en-US" b="1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49FCDC7E-CBBC-D067-961E-928DEEEBE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52" y="200913"/>
                <a:ext cx="1365738" cy="348125"/>
              </a:xfrm>
              <a:prstGeom prst="roundRect">
                <a:avLst>
                  <a:gd name="adj" fmla="val 8677"/>
                </a:avLst>
              </a:prstGeom>
              <a:blipFill>
                <a:blip r:embed="rId6"/>
                <a:stretch>
                  <a:fillRect b="-161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5D4E4258-2FAC-C4C2-56F0-60C365C48E39}"/>
              </a:ext>
            </a:extLst>
          </p:cNvPr>
          <p:cNvSpPr/>
          <p:nvPr/>
        </p:nvSpPr>
        <p:spPr>
          <a:xfrm>
            <a:off x="3348186" y="216546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DDA410-87A4-F9AB-D12C-905C43918816}"/>
                  </a:ext>
                </a:extLst>
              </p:cNvPr>
              <p:cNvSpPr txBox="1"/>
              <p:nvPr/>
            </p:nvSpPr>
            <p:spPr>
              <a:xfrm>
                <a:off x="4802655" y="1748848"/>
                <a:ext cx="505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DDDA410-87A4-F9AB-D12C-905C43918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655" y="1748848"/>
                <a:ext cx="505353" cy="461665"/>
              </a:xfrm>
              <a:prstGeom prst="rect">
                <a:avLst/>
              </a:prstGeom>
              <a:blipFill>
                <a:blip r:embed="rId7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 25">
            <a:extLst>
              <a:ext uri="{FF2B5EF4-FFF2-40B4-BE49-F238E27FC236}">
                <a16:creationId xmlns:a16="http://schemas.microsoft.com/office/drawing/2014/main" id="{FF765F5D-1A91-2456-9D35-876EAEB5CBCD}"/>
              </a:ext>
            </a:extLst>
          </p:cNvPr>
          <p:cNvSpPr/>
          <p:nvPr/>
        </p:nvSpPr>
        <p:spPr>
          <a:xfrm>
            <a:off x="3578692" y="1774936"/>
            <a:ext cx="1450508" cy="390529"/>
          </a:xfrm>
          <a:custGeom>
            <a:avLst/>
            <a:gdLst>
              <a:gd name="connsiteX0" fmla="*/ 0 w 1406236"/>
              <a:gd name="connsiteY0" fmla="*/ 372518 h 372518"/>
              <a:gd name="connsiteX1" fmla="*/ 547254 w 1406236"/>
              <a:gd name="connsiteY1" fmla="*/ 33081 h 372518"/>
              <a:gd name="connsiteX2" fmla="*/ 1406236 w 1406236"/>
              <a:gd name="connsiteY2" fmla="*/ 19227 h 37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6236" h="372518">
                <a:moveTo>
                  <a:pt x="0" y="372518"/>
                </a:moveTo>
                <a:cubicBezTo>
                  <a:pt x="156440" y="232240"/>
                  <a:pt x="312881" y="91963"/>
                  <a:pt x="547254" y="33081"/>
                </a:cubicBezTo>
                <a:cubicBezTo>
                  <a:pt x="781627" y="-25801"/>
                  <a:pt x="1235363" y="9991"/>
                  <a:pt x="1406236" y="19227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DFCF2A-7B32-D8F1-4167-30E97419AEA2}"/>
              </a:ext>
            </a:extLst>
          </p:cNvPr>
          <p:cNvGrpSpPr/>
          <p:nvPr/>
        </p:nvGrpSpPr>
        <p:grpSpPr>
          <a:xfrm flipH="1">
            <a:off x="1451722" y="2210513"/>
            <a:ext cx="1625849" cy="511048"/>
            <a:chOff x="3842171" y="2856503"/>
            <a:chExt cx="1625849" cy="51104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B4D870-AE98-2E0F-F026-248B9BB28AD2}"/>
                </a:ext>
              </a:extLst>
            </p:cNvPr>
            <p:cNvCxnSpPr>
              <a:cxnSpLocks/>
            </p:cNvCxnSpPr>
            <p:nvPr/>
          </p:nvCxnSpPr>
          <p:spPr>
            <a:xfrm>
              <a:off x="3947038" y="2988961"/>
              <a:ext cx="859438" cy="108095"/>
            </a:xfrm>
            <a:prstGeom prst="line">
              <a:avLst/>
            </a:prstGeom>
            <a:ln w="63500">
              <a:solidFill>
                <a:srgbClr val="C7AC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3A1060-C2BC-4C13-5880-2DC5FADEE556}"/>
                </a:ext>
              </a:extLst>
            </p:cNvPr>
            <p:cNvSpPr/>
            <p:nvPr/>
          </p:nvSpPr>
          <p:spPr>
            <a:xfrm>
              <a:off x="3842171" y="2894396"/>
              <a:ext cx="202660" cy="202660"/>
            </a:xfrm>
            <a:prstGeom prst="ellipse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88F6907-B2C8-D7DB-892B-F9C9C61896C4}"/>
                </a:ext>
              </a:extLst>
            </p:cNvPr>
            <p:cNvSpPr/>
            <p:nvPr/>
          </p:nvSpPr>
          <p:spPr>
            <a:xfrm>
              <a:off x="4415658" y="2856503"/>
              <a:ext cx="1052362" cy="511048"/>
            </a:xfrm>
            <a:prstGeom prst="roundRect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Helvetica" pitchFamily="2" charset="0"/>
                </a:rPr>
                <a:t>Joint 1</a:t>
              </a:r>
              <a:endParaRPr lang="en-US" sz="16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15FF51-7EBC-1C4B-20CE-54D81DD1DBF3}"/>
              </a:ext>
            </a:extLst>
          </p:cNvPr>
          <p:cNvGrpSpPr/>
          <p:nvPr/>
        </p:nvGrpSpPr>
        <p:grpSpPr>
          <a:xfrm flipH="1">
            <a:off x="1451722" y="3443567"/>
            <a:ext cx="1625849" cy="511048"/>
            <a:chOff x="3842171" y="2856503"/>
            <a:chExt cx="1625849" cy="51104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1805DB5-82E7-0C19-60B6-4464260BECBA}"/>
                </a:ext>
              </a:extLst>
            </p:cNvPr>
            <p:cNvCxnSpPr>
              <a:cxnSpLocks/>
            </p:cNvCxnSpPr>
            <p:nvPr/>
          </p:nvCxnSpPr>
          <p:spPr>
            <a:xfrm>
              <a:off x="3947038" y="2988961"/>
              <a:ext cx="859438" cy="108095"/>
            </a:xfrm>
            <a:prstGeom prst="line">
              <a:avLst/>
            </a:prstGeom>
            <a:ln w="63500">
              <a:solidFill>
                <a:srgbClr val="C7AC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BA25EEC-749B-29E9-382D-ADE8B814D4A4}"/>
                </a:ext>
              </a:extLst>
            </p:cNvPr>
            <p:cNvSpPr/>
            <p:nvPr/>
          </p:nvSpPr>
          <p:spPr>
            <a:xfrm>
              <a:off x="3842171" y="2894396"/>
              <a:ext cx="202660" cy="202660"/>
            </a:xfrm>
            <a:prstGeom prst="ellipse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B5A4F78-390A-A8B3-8842-9F23E8DBC8E2}"/>
                </a:ext>
              </a:extLst>
            </p:cNvPr>
            <p:cNvSpPr/>
            <p:nvPr/>
          </p:nvSpPr>
          <p:spPr>
            <a:xfrm>
              <a:off x="4415658" y="2856503"/>
              <a:ext cx="1052362" cy="511048"/>
            </a:xfrm>
            <a:prstGeom prst="roundRect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Helvetica" pitchFamily="2" charset="0"/>
                </a:rPr>
                <a:t>Joint 2</a:t>
              </a:r>
              <a:endParaRPr lang="en-US" sz="16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48" name="Arc 47">
            <a:extLst>
              <a:ext uri="{FF2B5EF4-FFF2-40B4-BE49-F238E27FC236}">
                <a16:creationId xmlns:a16="http://schemas.microsoft.com/office/drawing/2014/main" id="{034DD081-A722-C94F-0577-F42AB47634E9}"/>
              </a:ext>
            </a:extLst>
          </p:cNvPr>
          <p:cNvSpPr/>
          <p:nvPr/>
        </p:nvSpPr>
        <p:spPr>
          <a:xfrm>
            <a:off x="3117793" y="1940611"/>
            <a:ext cx="615589" cy="615589"/>
          </a:xfrm>
          <a:prstGeom prst="arc">
            <a:avLst>
              <a:gd name="adj1" fmla="val 13013827"/>
              <a:gd name="adj2" fmla="val 4165760"/>
            </a:avLst>
          </a:prstGeom>
          <a:ln w="50800">
            <a:gradFill>
              <a:gsLst>
                <a:gs pos="73000">
                  <a:srgbClr val="B2ACDA"/>
                </a:gs>
                <a:gs pos="50000">
                  <a:srgbClr val="9C83C7"/>
                </a:gs>
                <a:gs pos="0">
                  <a:srgbClr val="7030A0"/>
                </a:gs>
                <a:gs pos="100000">
                  <a:schemeClr val="bg1"/>
                </a:gs>
              </a:gsLst>
              <a:lin ang="5400000" scaled="1"/>
            </a:gra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3A59556-9F8A-CD29-8CD2-97C02B40DC0E}"/>
              </a:ext>
            </a:extLst>
          </p:cNvPr>
          <p:cNvSpPr/>
          <p:nvPr/>
        </p:nvSpPr>
        <p:spPr>
          <a:xfrm>
            <a:off x="3117793" y="3139029"/>
            <a:ext cx="615589" cy="615589"/>
          </a:xfrm>
          <a:prstGeom prst="arc">
            <a:avLst>
              <a:gd name="adj1" fmla="val 13013827"/>
              <a:gd name="adj2" fmla="val 4165760"/>
            </a:avLst>
          </a:prstGeom>
          <a:ln w="50800">
            <a:gradFill>
              <a:gsLst>
                <a:gs pos="73000">
                  <a:srgbClr val="B2ACDA"/>
                </a:gs>
                <a:gs pos="50000">
                  <a:srgbClr val="9C83C7"/>
                </a:gs>
                <a:gs pos="0">
                  <a:srgbClr val="7030A0"/>
                </a:gs>
                <a:gs pos="100000">
                  <a:schemeClr val="bg1"/>
                </a:gs>
              </a:gsLst>
              <a:lin ang="5400000" scaled="1"/>
            </a:gra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6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C3F9D4-EE4F-D154-B6CA-FCE6DD514B50}"/>
              </a:ext>
            </a:extLst>
          </p:cNvPr>
          <p:cNvGrpSpPr/>
          <p:nvPr/>
        </p:nvGrpSpPr>
        <p:grpSpPr>
          <a:xfrm>
            <a:off x="-812801" y="1230658"/>
            <a:ext cx="7936313" cy="4396684"/>
            <a:chOff x="-419101" y="1409700"/>
            <a:chExt cx="7454901" cy="41299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2248DF-51C1-7095-E452-689F4454F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778" r="1803" b="30185"/>
            <a:stretch/>
          </p:blipFill>
          <p:spPr>
            <a:xfrm>
              <a:off x="-419101" y="1409700"/>
              <a:ext cx="7454901" cy="412998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8FACE8-381F-8021-126C-4169B03CFFDF}"/>
                </a:ext>
              </a:extLst>
            </p:cNvPr>
            <p:cNvSpPr/>
            <p:nvPr/>
          </p:nvSpPr>
          <p:spPr>
            <a:xfrm>
              <a:off x="3517900" y="2628900"/>
              <a:ext cx="1295400" cy="1600200"/>
            </a:xfrm>
            <a:prstGeom prst="rect">
              <a:avLst/>
            </a:prstGeom>
            <a:gradFill>
              <a:gsLst>
                <a:gs pos="100000">
                  <a:srgbClr val="FDFEFF">
                    <a:alpha val="10000"/>
                  </a:srgbClr>
                </a:gs>
                <a:gs pos="0">
                  <a:schemeClr val="bg1">
                    <a:alpha val="10000"/>
                  </a:schemeClr>
                </a:gs>
                <a:gs pos="90000">
                  <a:srgbClr val="FDFEFF">
                    <a:alpha val="60000"/>
                  </a:srgbClr>
                </a:gs>
                <a:gs pos="10000">
                  <a:srgbClr val="FBFCFE">
                    <a:alpha val="60000"/>
                  </a:srgbClr>
                </a:gs>
                <a:gs pos="60000">
                  <a:srgbClr val="FDFEFF"/>
                </a:gs>
                <a:gs pos="4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4" y="95533"/>
            <a:ext cx="6660108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4018C2-773F-CF65-9AE3-2D5F5671BB82}"/>
              </a:ext>
            </a:extLst>
          </p:cNvPr>
          <p:cNvCxnSpPr>
            <a:cxnSpLocks/>
          </p:cNvCxnSpPr>
          <p:nvPr/>
        </p:nvCxnSpPr>
        <p:spPr>
          <a:xfrm>
            <a:off x="1703535" y="3647148"/>
            <a:ext cx="117681" cy="757001"/>
          </a:xfrm>
          <a:prstGeom prst="line">
            <a:avLst/>
          </a:prstGeom>
          <a:ln w="63500">
            <a:solidFill>
              <a:srgbClr val="C7A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76DD645-9520-53F6-03B0-87628D701FDF}"/>
              </a:ext>
            </a:extLst>
          </p:cNvPr>
          <p:cNvSpPr/>
          <p:nvPr/>
        </p:nvSpPr>
        <p:spPr>
          <a:xfrm>
            <a:off x="1598668" y="3552583"/>
            <a:ext cx="202660" cy="202660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89B29F-16A0-6A1C-0BE2-32149003EC7B}"/>
              </a:ext>
            </a:extLst>
          </p:cNvPr>
          <p:cNvSpPr/>
          <p:nvPr/>
        </p:nvSpPr>
        <p:spPr>
          <a:xfrm>
            <a:off x="1209080" y="4223463"/>
            <a:ext cx="1262482" cy="511048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Helvetica" pitchFamily="2" charset="0"/>
              </a:rPr>
              <a:t>Link 1</a:t>
            </a:r>
            <a:endParaRPr lang="en-US" sz="16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217CF7-5C4C-E906-A65E-234F2837D4EE}"/>
              </a:ext>
            </a:extLst>
          </p:cNvPr>
          <p:cNvGrpSpPr/>
          <p:nvPr/>
        </p:nvGrpSpPr>
        <p:grpSpPr>
          <a:xfrm flipH="1" flipV="1">
            <a:off x="1748086" y="2024647"/>
            <a:ext cx="1262482" cy="1181928"/>
            <a:chOff x="2169402" y="1602186"/>
            <a:chExt cx="1262482" cy="118192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A78A83-3F22-B79B-F26B-11C4E9785AA8}"/>
                </a:ext>
              </a:extLst>
            </p:cNvPr>
            <p:cNvCxnSpPr>
              <a:cxnSpLocks/>
            </p:cNvCxnSpPr>
            <p:nvPr/>
          </p:nvCxnSpPr>
          <p:spPr>
            <a:xfrm>
              <a:off x="2663857" y="1696751"/>
              <a:ext cx="117681" cy="757001"/>
            </a:xfrm>
            <a:prstGeom prst="line">
              <a:avLst/>
            </a:prstGeom>
            <a:ln w="63500">
              <a:solidFill>
                <a:srgbClr val="C7AC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0664D62-471A-B81E-9F8E-5063964E4A69}"/>
                </a:ext>
              </a:extLst>
            </p:cNvPr>
            <p:cNvSpPr/>
            <p:nvPr/>
          </p:nvSpPr>
          <p:spPr>
            <a:xfrm>
              <a:off x="2558990" y="1602186"/>
              <a:ext cx="202660" cy="202660"/>
            </a:xfrm>
            <a:prstGeom prst="ellipse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8ACDC9B-D0DA-5FFD-827D-93F7909CBD8A}"/>
                </a:ext>
              </a:extLst>
            </p:cNvPr>
            <p:cNvSpPr/>
            <p:nvPr/>
          </p:nvSpPr>
          <p:spPr>
            <a:xfrm rot="10800000">
              <a:off x="2169402" y="2273066"/>
              <a:ext cx="1262482" cy="511048"/>
            </a:xfrm>
            <a:prstGeom prst="roundRect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Helvetica" pitchFamily="2" charset="0"/>
                </a:rPr>
                <a:t>Link 2</a:t>
              </a:r>
              <a:endParaRPr lang="en-US" sz="1600" b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26" name="Rectangle: Rounded Corners 1032">
            <a:extLst>
              <a:ext uri="{FF2B5EF4-FFF2-40B4-BE49-F238E27FC236}">
                <a16:creationId xmlns:a16="http://schemas.microsoft.com/office/drawing/2014/main" id="{9DA9C339-7A5F-FA2D-2895-B141D29DB7F6}"/>
              </a:ext>
            </a:extLst>
          </p:cNvPr>
          <p:cNvSpPr/>
          <p:nvPr/>
        </p:nvSpPr>
        <p:spPr>
          <a:xfrm>
            <a:off x="1614194" y="497366"/>
            <a:ext cx="1952728" cy="1213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73B8E8-C11B-44EE-42C6-364D759F3266}"/>
              </a:ext>
            </a:extLst>
          </p:cNvPr>
          <p:cNvGrpSpPr/>
          <p:nvPr/>
        </p:nvGrpSpPr>
        <p:grpSpPr>
          <a:xfrm>
            <a:off x="1212461" y="196776"/>
            <a:ext cx="722482" cy="722482"/>
            <a:chOff x="7410493" y="2484643"/>
            <a:chExt cx="1094014" cy="109401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0FFC46-517E-D976-BB29-9F45B4EC626A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17B7BC35-1C4E-D768-975A-AC206FD0D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: Rounded Corners 1026">
            <a:extLst>
              <a:ext uri="{FF2B5EF4-FFF2-40B4-BE49-F238E27FC236}">
                <a16:creationId xmlns:a16="http://schemas.microsoft.com/office/drawing/2014/main" id="{2E164B2E-DF05-719D-326A-DC4CE8D964F4}"/>
              </a:ext>
            </a:extLst>
          </p:cNvPr>
          <p:cNvSpPr/>
          <p:nvPr/>
        </p:nvSpPr>
        <p:spPr>
          <a:xfrm>
            <a:off x="2207917" y="303830"/>
            <a:ext cx="3340860" cy="5083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 of Mass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A54ABA-CCC8-C15F-5D05-1F4D51E58775}"/>
              </a:ext>
            </a:extLst>
          </p:cNvPr>
          <p:cNvGrpSpPr/>
          <p:nvPr/>
        </p:nvGrpSpPr>
        <p:grpSpPr>
          <a:xfrm>
            <a:off x="1431561" y="3247164"/>
            <a:ext cx="284282" cy="284282"/>
            <a:chOff x="7410493" y="2484643"/>
            <a:chExt cx="1094014" cy="109401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97D462-85F8-4A2C-FEA5-E9C4580DD120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1DEC88EF-42C9-8238-A4AA-A2E31EAE9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C253F5-8CB9-DC2D-8430-3F44B9797807}"/>
              </a:ext>
            </a:extLst>
          </p:cNvPr>
          <p:cNvGrpSpPr/>
          <p:nvPr/>
        </p:nvGrpSpPr>
        <p:grpSpPr>
          <a:xfrm>
            <a:off x="2422161" y="3247164"/>
            <a:ext cx="284282" cy="284282"/>
            <a:chOff x="7410493" y="2484643"/>
            <a:chExt cx="1094014" cy="109401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8D4FA21-3942-2AD9-C5D0-F70B493302FC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08C7767D-E47A-9DD2-73A6-840BD1547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07702C-612B-7EF7-FBB0-48CC3A451F55}"/>
              </a:ext>
            </a:extLst>
          </p:cNvPr>
          <p:cNvGrpSpPr/>
          <p:nvPr/>
        </p:nvGrpSpPr>
        <p:grpSpPr>
          <a:xfrm>
            <a:off x="5406636" y="3247164"/>
            <a:ext cx="284282" cy="284282"/>
            <a:chOff x="7410493" y="2484643"/>
            <a:chExt cx="1094014" cy="109401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D12ACA0-FA3F-DB74-8DB2-CE132D4605C9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DB98AFEA-C73F-1903-E8F5-9ABCC74EF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B23473-96A8-56DA-C4C7-AD02C88D9A66}"/>
              </a:ext>
            </a:extLst>
          </p:cNvPr>
          <p:cNvCxnSpPr>
            <a:cxnSpLocks/>
          </p:cNvCxnSpPr>
          <p:nvPr/>
        </p:nvCxnSpPr>
        <p:spPr>
          <a:xfrm>
            <a:off x="5566573" y="3647148"/>
            <a:ext cx="117681" cy="757001"/>
          </a:xfrm>
          <a:prstGeom prst="line">
            <a:avLst/>
          </a:prstGeom>
          <a:ln w="63500">
            <a:solidFill>
              <a:srgbClr val="C7A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E864528-3921-1631-A6F9-316C42E11897}"/>
              </a:ext>
            </a:extLst>
          </p:cNvPr>
          <p:cNvSpPr/>
          <p:nvPr/>
        </p:nvSpPr>
        <p:spPr>
          <a:xfrm>
            <a:off x="5461706" y="3552583"/>
            <a:ext cx="202660" cy="202660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87004D6-3C9A-A733-19AF-A136A721E956}"/>
              </a:ext>
            </a:extLst>
          </p:cNvPr>
          <p:cNvSpPr/>
          <p:nvPr/>
        </p:nvSpPr>
        <p:spPr>
          <a:xfrm>
            <a:off x="5072118" y="4223463"/>
            <a:ext cx="1262482" cy="511048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Helvetica" pitchFamily="2" charset="0"/>
              </a:rPr>
              <a:t>Link n</a:t>
            </a:r>
            <a:endParaRPr lang="en-US" sz="1600" b="1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C3F9D4-EE4F-D154-B6CA-FCE6DD514B50}"/>
              </a:ext>
            </a:extLst>
          </p:cNvPr>
          <p:cNvGrpSpPr/>
          <p:nvPr/>
        </p:nvGrpSpPr>
        <p:grpSpPr>
          <a:xfrm>
            <a:off x="-812801" y="1230658"/>
            <a:ext cx="7936313" cy="4396684"/>
            <a:chOff x="-419101" y="1409700"/>
            <a:chExt cx="7454901" cy="41299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2248DF-51C1-7095-E452-689F4454F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778" r="1803" b="30185"/>
            <a:stretch/>
          </p:blipFill>
          <p:spPr>
            <a:xfrm>
              <a:off x="-419101" y="1409700"/>
              <a:ext cx="7454901" cy="412998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8FACE8-381F-8021-126C-4169B03CFFDF}"/>
                </a:ext>
              </a:extLst>
            </p:cNvPr>
            <p:cNvSpPr/>
            <p:nvPr/>
          </p:nvSpPr>
          <p:spPr>
            <a:xfrm>
              <a:off x="3517900" y="2628900"/>
              <a:ext cx="1295400" cy="1600200"/>
            </a:xfrm>
            <a:prstGeom prst="rect">
              <a:avLst/>
            </a:prstGeom>
            <a:gradFill>
              <a:gsLst>
                <a:gs pos="100000">
                  <a:srgbClr val="FDFEFF">
                    <a:alpha val="10000"/>
                  </a:srgbClr>
                </a:gs>
                <a:gs pos="0">
                  <a:schemeClr val="bg1">
                    <a:alpha val="10000"/>
                  </a:schemeClr>
                </a:gs>
                <a:gs pos="90000">
                  <a:srgbClr val="FDFEFF">
                    <a:alpha val="60000"/>
                  </a:srgbClr>
                </a:gs>
                <a:gs pos="10000">
                  <a:srgbClr val="FBFCFE">
                    <a:alpha val="60000"/>
                  </a:srgbClr>
                </a:gs>
                <a:gs pos="60000">
                  <a:srgbClr val="FDFEFF"/>
                </a:gs>
                <a:gs pos="4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4" y="95533"/>
            <a:ext cx="6660108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D77BAC56-703D-C76B-5303-4D6AC5029CF6}"/>
              </a:ext>
            </a:extLst>
          </p:cNvPr>
          <p:cNvSpPr/>
          <p:nvPr/>
        </p:nvSpPr>
        <p:spPr>
          <a:xfrm>
            <a:off x="1138909" y="381419"/>
            <a:ext cx="1866139" cy="1957427"/>
          </a:xfrm>
          <a:prstGeom prst="roundRect">
            <a:avLst>
              <a:gd name="adj" fmla="val 5518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C6BA82-872D-4B27-9181-EED218CB96F7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673236" y="1851850"/>
            <a:ext cx="87057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E37E7B-05BB-C995-72D7-98957E4F2CD9}"/>
              </a:ext>
            </a:extLst>
          </p:cNvPr>
          <p:cNvCxnSpPr>
            <a:cxnSpLocks/>
          </p:cNvCxnSpPr>
          <p:nvPr/>
        </p:nvCxnSpPr>
        <p:spPr>
          <a:xfrm flipV="1">
            <a:off x="1579253" y="771119"/>
            <a:ext cx="0" cy="99987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390D9B7-2CBD-FC1B-BB53-F4402B7B6F63}"/>
              </a:ext>
            </a:extLst>
          </p:cNvPr>
          <p:cNvSpPr/>
          <p:nvPr/>
        </p:nvSpPr>
        <p:spPr>
          <a:xfrm>
            <a:off x="1504134" y="1767300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7AEC4B-FFEF-4ADA-D82A-23686A1B39C2}"/>
                  </a:ext>
                </a:extLst>
              </p:cNvPr>
              <p:cNvSpPr txBox="1"/>
              <p:nvPr/>
            </p:nvSpPr>
            <p:spPr>
              <a:xfrm>
                <a:off x="2460322" y="1581230"/>
                <a:ext cx="505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7AEC4B-FFEF-4ADA-D82A-23686A1B3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322" y="1581230"/>
                <a:ext cx="505353" cy="461665"/>
              </a:xfrm>
              <a:prstGeom prst="rect">
                <a:avLst/>
              </a:prstGeom>
              <a:blipFill>
                <a:blip r:embed="rId3"/>
                <a:stretch>
                  <a:fillRect t="-5405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91ED3F-5C3F-6567-7ECA-14F410491B8D}"/>
                  </a:ext>
                </a:extLst>
              </p:cNvPr>
              <p:cNvSpPr txBox="1"/>
              <p:nvPr/>
            </p:nvSpPr>
            <p:spPr>
              <a:xfrm>
                <a:off x="1588685" y="608034"/>
                <a:ext cx="505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60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40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91ED3F-5C3F-6567-7ECA-14F410491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685" y="608034"/>
                <a:ext cx="505353" cy="461665"/>
              </a:xfrm>
              <a:prstGeom prst="rect">
                <a:avLst/>
              </a:prstGeom>
              <a:blipFill>
                <a:blip r:embed="rId4"/>
                <a:stretch>
                  <a:fillRect t="-5556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36CFA2-989C-1C6E-D858-53FF88D4EE05}"/>
                  </a:ext>
                </a:extLst>
              </p:cNvPr>
              <p:cNvSpPr txBox="1"/>
              <p:nvPr/>
            </p:nvSpPr>
            <p:spPr>
              <a:xfrm>
                <a:off x="1523110" y="1436723"/>
                <a:ext cx="53432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36CFA2-989C-1C6E-D858-53FF88D4E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10" y="1436723"/>
                <a:ext cx="5343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7">
                <a:extLst>
                  <a:ext uri="{FF2B5EF4-FFF2-40B4-BE49-F238E27FC236}">
                    <a16:creationId xmlns:a16="http://schemas.microsoft.com/office/drawing/2014/main" id="{933D161C-E82B-4C95-65B0-55395405001A}"/>
                  </a:ext>
                </a:extLst>
              </p:cNvPr>
              <p:cNvSpPr/>
              <p:nvPr/>
            </p:nvSpPr>
            <p:spPr>
              <a:xfrm>
                <a:off x="1411452" y="239013"/>
                <a:ext cx="1365738" cy="348125"/>
              </a:xfrm>
              <a:prstGeom prst="roundRect">
                <a:avLst>
                  <a:gd name="adj" fmla="val 8677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Helvetica" pitchFamily="2" charset="0"/>
                  </a:rPr>
                  <a:t>Frame</a:t>
                </a:r>
                <a:r>
                  <a:rPr lang="en-US" b="1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Rounded Rectangle 7">
                <a:extLst>
                  <a:ext uri="{FF2B5EF4-FFF2-40B4-BE49-F238E27FC236}">
                    <a16:creationId xmlns:a16="http://schemas.microsoft.com/office/drawing/2014/main" id="{933D161C-E82B-4C95-65B0-553954050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52" y="239013"/>
                <a:ext cx="1365738" cy="348125"/>
              </a:xfrm>
              <a:prstGeom prst="roundRect">
                <a:avLst>
                  <a:gd name="adj" fmla="val 8677"/>
                </a:avLst>
              </a:prstGeom>
              <a:blipFill>
                <a:blip r:embed="rId6"/>
                <a:stretch>
                  <a:fillRect b="-161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E29115-2337-B59C-1B01-36411C94A87F}"/>
                  </a:ext>
                </a:extLst>
              </p:cNvPr>
              <p:cNvSpPr txBox="1"/>
              <p:nvPr/>
            </p:nvSpPr>
            <p:spPr>
              <a:xfrm>
                <a:off x="1355736" y="1877182"/>
                <a:ext cx="5053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E29115-2337-B59C-1B01-36411C94A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736" y="1877182"/>
                <a:ext cx="505353" cy="461665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1">
            <a:extLst>
              <a:ext uri="{FF2B5EF4-FFF2-40B4-BE49-F238E27FC236}">
                <a16:creationId xmlns:a16="http://schemas.microsoft.com/office/drawing/2014/main" id="{4341CC93-893C-6B9F-F5E9-59B724229C16}"/>
              </a:ext>
            </a:extLst>
          </p:cNvPr>
          <p:cNvSpPr/>
          <p:nvPr/>
        </p:nvSpPr>
        <p:spPr>
          <a:xfrm>
            <a:off x="932012" y="1981199"/>
            <a:ext cx="452288" cy="1211705"/>
          </a:xfrm>
          <a:custGeom>
            <a:avLst/>
            <a:gdLst>
              <a:gd name="connsiteX0" fmla="*/ 109388 w 452288"/>
              <a:gd name="connsiteY0" fmla="*/ 1130300 h 1130300"/>
              <a:gd name="connsiteX1" fmla="*/ 20488 w 452288"/>
              <a:gd name="connsiteY1" fmla="*/ 482600 h 1130300"/>
              <a:gd name="connsiteX2" fmla="*/ 452288 w 452288"/>
              <a:gd name="connsiteY2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288" h="1130300">
                <a:moveTo>
                  <a:pt x="109388" y="1130300"/>
                </a:moveTo>
                <a:cubicBezTo>
                  <a:pt x="36363" y="900641"/>
                  <a:pt x="-36662" y="670983"/>
                  <a:pt x="20488" y="482600"/>
                </a:cubicBezTo>
                <a:cubicBezTo>
                  <a:pt x="77638" y="294217"/>
                  <a:pt x="450171" y="46567"/>
                  <a:pt x="452288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AF779A6F-1DC7-A538-4C9C-8346A2F4DA69}"/>
              </a:ext>
            </a:extLst>
          </p:cNvPr>
          <p:cNvSpPr/>
          <p:nvPr/>
        </p:nvSpPr>
        <p:spPr>
          <a:xfrm>
            <a:off x="763744" y="3090457"/>
            <a:ext cx="606788" cy="606788"/>
          </a:xfrm>
          <a:prstGeom prst="arc">
            <a:avLst>
              <a:gd name="adj1" fmla="val 12268858"/>
              <a:gd name="adj2" fmla="val 4165760"/>
            </a:avLst>
          </a:prstGeom>
          <a:ln w="50800">
            <a:gradFill>
              <a:gsLst>
                <a:gs pos="73000">
                  <a:srgbClr val="B2ACDA"/>
                </a:gs>
                <a:gs pos="50000">
                  <a:srgbClr val="9C83C7"/>
                </a:gs>
                <a:gs pos="0">
                  <a:srgbClr val="7030A0"/>
                </a:gs>
                <a:gs pos="100000">
                  <a:schemeClr val="bg1"/>
                </a:gs>
              </a:gsLst>
              <a:lin ang="5400000" scaled="1"/>
            </a:gra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7105C24-0166-3E1C-CDF3-1B6F97515C78}"/>
              </a:ext>
            </a:extLst>
          </p:cNvPr>
          <p:cNvGrpSpPr/>
          <p:nvPr/>
        </p:nvGrpSpPr>
        <p:grpSpPr>
          <a:xfrm>
            <a:off x="896524" y="3758348"/>
            <a:ext cx="607610" cy="889852"/>
            <a:chOff x="896524" y="3942078"/>
            <a:chExt cx="607610" cy="88985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1E0606C-BDD4-46CE-57D1-059AFB9D8B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49" y="4054575"/>
              <a:ext cx="162462" cy="602883"/>
            </a:xfrm>
            <a:prstGeom prst="line">
              <a:avLst/>
            </a:prstGeom>
            <a:ln w="63500">
              <a:solidFill>
                <a:srgbClr val="C7AC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4798A43-162E-D018-8792-ACFDD2A6AA8F}"/>
                </a:ext>
              </a:extLst>
            </p:cNvPr>
            <p:cNvSpPr/>
            <p:nvPr/>
          </p:nvSpPr>
          <p:spPr>
            <a:xfrm flipH="1">
              <a:off x="931610" y="3942078"/>
              <a:ext cx="202660" cy="202660"/>
            </a:xfrm>
            <a:prstGeom prst="ellipse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FEF1CDD-124B-3B6B-24F5-55CAB82B0C5F}"/>
                </a:ext>
              </a:extLst>
            </p:cNvPr>
            <p:cNvSpPr/>
            <p:nvPr/>
          </p:nvSpPr>
          <p:spPr>
            <a:xfrm flipH="1">
              <a:off x="896524" y="4320882"/>
              <a:ext cx="607610" cy="511048"/>
            </a:xfrm>
            <a:prstGeom prst="roundRect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Helvetica" pitchFamily="2" charset="0"/>
                </a:rPr>
                <a:t>J1</a:t>
              </a:r>
              <a:endParaRPr lang="en-US" sz="1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83" name="Arc 82">
            <a:extLst>
              <a:ext uri="{FF2B5EF4-FFF2-40B4-BE49-F238E27FC236}">
                <a16:creationId xmlns:a16="http://schemas.microsoft.com/office/drawing/2014/main" id="{F40E2FBD-FC40-8F4C-C7E2-D5798F3786BF}"/>
              </a:ext>
            </a:extLst>
          </p:cNvPr>
          <p:cNvSpPr/>
          <p:nvPr/>
        </p:nvSpPr>
        <p:spPr>
          <a:xfrm>
            <a:off x="1762811" y="3090457"/>
            <a:ext cx="606788" cy="606788"/>
          </a:xfrm>
          <a:prstGeom prst="arc">
            <a:avLst>
              <a:gd name="adj1" fmla="val 12268858"/>
              <a:gd name="adj2" fmla="val 4165760"/>
            </a:avLst>
          </a:prstGeom>
          <a:ln w="50800">
            <a:gradFill>
              <a:gsLst>
                <a:gs pos="73000">
                  <a:srgbClr val="B2ACDA"/>
                </a:gs>
                <a:gs pos="50000">
                  <a:srgbClr val="9C83C7"/>
                </a:gs>
                <a:gs pos="0">
                  <a:srgbClr val="7030A0"/>
                </a:gs>
                <a:gs pos="100000">
                  <a:schemeClr val="bg1"/>
                </a:gs>
              </a:gsLst>
              <a:lin ang="5400000" scaled="1"/>
            </a:gra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D1A0872F-DEF8-766A-DE04-75A455073796}"/>
              </a:ext>
            </a:extLst>
          </p:cNvPr>
          <p:cNvSpPr/>
          <p:nvPr/>
        </p:nvSpPr>
        <p:spPr>
          <a:xfrm>
            <a:off x="2744944" y="3090457"/>
            <a:ext cx="606788" cy="606788"/>
          </a:xfrm>
          <a:prstGeom prst="arc">
            <a:avLst>
              <a:gd name="adj1" fmla="val 12268858"/>
              <a:gd name="adj2" fmla="val 4165760"/>
            </a:avLst>
          </a:prstGeom>
          <a:ln w="50800">
            <a:gradFill>
              <a:gsLst>
                <a:gs pos="73000">
                  <a:srgbClr val="B2ACDA"/>
                </a:gs>
                <a:gs pos="50000">
                  <a:srgbClr val="9C83C7"/>
                </a:gs>
                <a:gs pos="0">
                  <a:srgbClr val="7030A0"/>
                </a:gs>
                <a:gs pos="100000">
                  <a:schemeClr val="bg1"/>
                </a:gs>
              </a:gsLst>
              <a:lin ang="5400000" scaled="1"/>
            </a:gra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9ADC82DB-CB72-DFC9-ECCD-BCF28FCE188A}"/>
              </a:ext>
            </a:extLst>
          </p:cNvPr>
          <p:cNvSpPr/>
          <p:nvPr/>
        </p:nvSpPr>
        <p:spPr>
          <a:xfrm>
            <a:off x="4734611" y="3090457"/>
            <a:ext cx="606788" cy="606788"/>
          </a:xfrm>
          <a:prstGeom prst="arc">
            <a:avLst>
              <a:gd name="adj1" fmla="val 12268858"/>
              <a:gd name="adj2" fmla="val 4165760"/>
            </a:avLst>
          </a:prstGeom>
          <a:ln w="50800">
            <a:gradFill>
              <a:gsLst>
                <a:gs pos="73000">
                  <a:srgbClr val="B2ACDA"/>
                </a:gs>
                <a:gs pos="50000">
                  <a:srgbClr val="9C83C7"/>
                </a:gs>
                <a:gs pos="0">
                  <a:srgbClr val="7030A0"/>
                </a:gs>
                <a:gs pos="100000">
                  <a:schemeClr val="bg1"/>
                </a:gs>
              </a:gsLst>
              <a:lin ang="5400000" scaled="1"/>
            </a:gra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754B624-86A2-3991-A4AA-753DE0CA2666}"/>
              </a:ext>
            </a:extLst>
          </p:cNvPr>
          <p:cNvGrpSpPr/>
          <p:nvPr/>
        </p:nvGrpSpPr>
        <p:grpSpPr>
          <a:xfrm>
            <a:off x="1927657" y="3758348"/>
            <a:ext cx="607610" cy="889852"/>
            <a:chOff x="896524" y="3942078"/>
            <a:chExt cx="607610" cy="889852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3596785-66FC-E66E-450F-7BC262B08844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49" y="4054575"/>
              <a:ext cx="162462" cy="602883"/>
            </a:xfrm>
            <a:prstGeom prst="line">
              <a:avLst/>
            </a:prstGeom>
            <a:ln w="63500">
              <a:solidFill>
                <a:srgbClr val="C7AC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4D632A8-80CF-DD6A-BD68-8F9692D1E100}"/>
                </a:ext>
              </a:extLst>
            </p:cNvPr>
            <p:cNvSpPr/>
            <p:nvPr/>
          </p:nvSpPr>
          <p:spPr>
            <a:xfrm flipH="1">
              <a:off x="931610" y="3942078"/>
              <a:ext cx="202660" cy="202660"/>
            </a:xfrm>
            <a:prstGeom prst="ellipse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F815848B-AD38-DBFD-5675-3692A3A995E0}"/>
                </a:ext>
              </a:extLst>
            </p:cNvPr>
            <p:cNvSpPr/>
            <p:nvPr/>
          </p:nvSpPr>
          <p:spPr>
            <a:xfrm flipH="1">
              <a:off x="896524" y="4320882"/>
              <a:ext cx="607610" cy="511048"/>
            </a:xfrm>
            <a:prstGeom prst="roundRect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Helvetica" pitchFamily="2" charset="0"/>
                </a:rPr>
                <a:t>J2</a:t>
              </a:r>
              <a:endParaRPr lang="en-US" sz="1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79CF0F7-86ED-04BE-EEA9-E8BA0BBDF1D7}"/>
              </a:ext>
            </a:extLst>
          </p:cNvPr>
          <p:cNvGrpSpPr/>
          <p:nvPr/>
        </p:nvGrpSpPr>
        <p:grpSpPr>
          <a:xfrm>
            <a:off x="2919878" y="3758348"/>
            <a:ext cx="607610" cy="889852"/>
            <a:chOff x="896524" y="3942078"/>
            <a:chExt cx="607610" cy="889852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EF61F6A-76CD-DE70-4562-FD7D47E6DABE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49" y="4054575"/>
              <a:ext cx="162462" cy="602883"/>
            </a:xfrm>
            <a:prstGeom prst="line">
              <a:avLst/>
            </a:prstGeom>
            <a:ln w="63500">
              <a:solidFill>
                <a:srgbClr val="C7AC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946509E-811E-E7F1-95AD-950F2F21BA91}"/>
                </a:ext>
              </a:extLst>
            </p:cNvPr>
            <p:cNvSpPr/>
            <p:nvPr/>
          </p:nvSpPr>
          <p:spPr>
            <a:xfrm flipH="1">
              <a:off x="931610" y="3942078"/>
              <a:ext cx="202660" cy="202660"/>
            </a:xfrm>
            <a:prstGeom prst="ellipse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C2A2A63C-1624-E3DF-B38C-8D5BC9C2A14B}"/>
                </a:ext>
              </a:extLst>
            </p:cNvPr>
            <p:cNvSpPr/>
            <p:nvPr/>
          </p:nvSpPr>
          <p:spPr>
            <a:xfrm flipH="1">
              <a:off x="896524" y="4320882"/>
              <a:ext cx="607610" cy="511048"/>
            </a:xfrm>
            <a:prstGeom prst="roundRect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Helvetica" pitchFamily="2" charset="0"/>
                </a:rPr>
                <a:t>J3</a:t>
              </a:r>
              <a:endParaRPr lang="en-US" sz="1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382EE51-A4C1-776B-75BA-68F39D3533C9}"/>
              </a:ext>
            </a:extLst>
          </p:cNvPr>
          <p:cNvGrpSpPr/>
          <p:nvPr/>
        </p:nvGrpSpPr>
        <p:grpSpPr>
          <a:xfrm>
            <a:off x="4952958" y="3758348"/>
            <a:ext cx="607610" cy="889852"/>
            <a:chOff x="896524" y="3942078"/>
            <a:chExt cx="607610" cy="88985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40DFB7D-031C-15B3-ACC8-660351EFA504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49" y="4054575"/>
              <a:ext cx="162462" cy="602883"/>
            </a:xfrm>
            <a:prstGeom prst="line">
              <a:avLst/>
            </a:prstGeom>
            <a:ln w="63500">
              <a:solidFill>
                <a:srgbClr val="C7AC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C097215-B04A-A892-6786-9D4DBC828EAE}"/>
                </a:ext>
              </a:extLst>
            </p:cNvPr>
            <p:cNvSpPr/>
            <p:nvPr/>
          </p:nvSpPr>
          <p:spPr>
            <a:xfrm flipH="1">
              <a:off x="931610" y="3942078"/>
              <a:ext cx="202660" cy="202660"/>
            </a:xfrm>
            <a:prstGeom prst="ellipse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F5FB8CB2-2814-2B81-F315-93F05213865F}"/>
                </a:ext>
              </a:extLst>
            </p:cNvPr>
            <p:cNvSpPr/>
            <p:nvPr/>
          </p:nvSpPr>
          <p:spPr>
            <a:xfrm flipH="1">
              <a:off x="896524" y="4320882"/>
              <a:ext cx="607610" cy="511048"/>
            </a:xfrm>
            <a:prstGeom prst="roundRect">
              <a:avLst/>
            </a:prstGeom>
            <a:solidFill>
              <a:srgbClr val="C7ACD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Helvetica" pitchFamily="2" charset="0"/>
                </a:rPr>
                <a:t>Jn</a:t>
              </a:r>
              <a:endParaRPr lang="en-US" sz="1400" i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1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D326E-D9E4-2C7C-CAF9-2BD12BB88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83" r="38317"/>
          <a:stretch/>
        </p:blipFill>
        <p:spPr>
          <a:xfrm>
            <a:off x="3639899" y="190500"/>
            <a:ext cx="1758146" cy="6867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56D728-6C47-A054-6D1E-EDCC4A9DD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86" r="39878"/>
          <a:stretch/>
        </p:blipFill>
        <p:spPr>
          <a:xfrm>
            <a:off x="710157" y="187583"/>
            <a:ext cx="1420609" cy="68580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9553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DDD135-DC88-7AE1-9E55-1F173C596E75}"/>
              </a:ext>
            </a:extLst>
          </p:cNvPr>
          <p:cNvCxnSpPr>
            <a:endCxn id="6" idx="3"/>
          </p:cNvCxnSpPr>
          <p:nvPr/>
        </p:nvCxnSpPr>
        <p:spPr>
          <a:xfrm flipH="1">
            <a:off x="4936385" y="5685780"/>
            <a:ext cx="838773" cy="2475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5BEF6E-2853-27B3-100C-666DD41E28F5}"/>
              </a:ext>
            </a:extLst>
          </p:cNvPr>
          <p:cNvSpPr/>
          <p:nvPr/>
        </p:nvSpPr>
        <p:spPr>
          <a:xfrm>
            <a:off x="5273056" y="5488931"/>
            <a:ext cx="1063083" cy="431180"/>
          </a:xfrm>
          <a:prstGeom prst="roundRect">
            <a:avLst/>
          </a:prstGeom>
          <a:solidFill>
            <a:srgbClr val="2929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F854B6-0E56-6C69-E65F-CE6B352919C0}"/>
              </a:ext>
            </a:extLst>
          </p:cNvPr>
          <p:cNvSpPr/>
          <p:nvPr/>
        </p:nvSpPr>
        <p:spPr>
          <a:xfrm>
            <a:off x="4885182" y="5855260"/>
            <a:ext cx="133029" cy="133029"/>
          </a:xfrm>
          <a:prstGeom prst="ellipse">
            <a:avLst/>
          </a:prstGeom>
          <a:solidFill>
            <a:srgbClr val="29292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3D6E22-3768-42EA-A0F6-A7161ED6091B}"/>
              </a:ext>
            </a:extLst>
          </p:cNvPr>
          <p:cNvCxnSpPr>
            <a:cxnSpLocks/>
          </p:cNvCxnSpPr>
          <p:nvPr/>
        </p:nvCxnSpPr>
        <p:spPr>
          <a:xfrm flipH="1">
            <a:off x="3175819" y="5046387"/>
            <a:ext cx="722413" cy="149961"/>
          </a:xfrm>
          <a:prstGeom prst="line">
            <a:avLst/>
          </a:prstGeom>
          <a:ln w="38100">
            <a:solidFill>
              <a:srgbClr val="2778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E54B7A-11B6-183D-9DDA-7FB5B710CCE3}"/>
              </a:ext>
            </a:extLst>
          </p:cNvPr>
          <p:cNvSpPr/>
          <p:nvPr/>
        </p:nvSpPr>
        <p:spPr>
          <a:xfrm>
            <a:off x="2576816" y="4975587"/>
            <a:ext cx="1063083" cy="431180"/>
          </a:xfrm>
          <a:prstGeom prst="roundRect">
            <a:avLst/>
          </a:prstGeom>
          <a:solidFill>
            <a:srgbClr val="2778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949090-CC75-BCE3-98FA-568EB6BF215C}"/>
              </a:ext>
            </a:extLst>
          </p:cNvPr>
          <p:cNvSpPr/>
          <p:nvPr/>
        </p:nvSpPr>
        <p:spPr>
          <a:xfrm>
            <a:off x="3826211" y="4975587"/>
            <a:ext cx="129703" cy="129703"/>
          </a:xfrm>
          <a:prstGeom prst="ellipse">
            <a:avLst/>
          </a:prstGeom>
          <a:solidFill>
            <a:srgbClr val="2778A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67EE1-CA4F-CD58-606B-F8DA1039DC0D}"/>
              </a:ext>
            </a:extLst>
          </p:cNvPr>
          <p:cNvSpPr txBox="1"/>
          <p:nvPr/>
        </p:nvSpPr>
        <p:spPr>
          <a:xfrm>
            <a:off x="5700798" y="5181154"/>
            <a:ext cx="845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</a:rPr>
              <a:t>Base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B7304B-4D94-9918-C35F-1FD8402B52D0}"/>
              </a:ext>
            </a:extLst>
          </p:cNvPr>
          <p:cNvCxnSpPr>
            <a:cxnSpLocks/>
          </p:cNvCxnSpPr>
          <p:nvPr/>
        </p:nvCxnSpPr>
        <p:spPr>
          <a:xfrm flipH="1">
            <a:off x="5048865" y="4705004"/>
            <a:ext cx="794982" cy="78390"/>
          </a:xfrm>
          <a:prstGeom prst="line">
            <a:avLst/>
          </a:prstGeom>
          <a:ln w="38100">
            <a:solidFill>
              <a:srgbClr val="AB45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CF3821F-A00B-9311-0625-7CA891CEB93D}"/>
              </a:ext>
            </a:extLst>
          </p:cNvPr>
          <p:cNvSpPr/>
          <p:nvPr/>
        </p:nvSpPr>
        <p:spPr>
          <a:xfrm>
            <a:off x="4981680" y="4717893"/>
            <a:ext cx="129703" cy="129703"/>
          </a:xfrm>
          <a:prstGeom prst="ellipse">
            <a:avLst/>
          </a:prstGeom>
          <a:solidFill>
            <a:srgbClr val="AB45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9AC5BC7-4473-3275-34E1-6431474646A3}"/>
              </a:ext>
            </a:extLst>
          </p:cNvPr>
          <p:cNvSpPr/>
          <p:nvPr/>
        </p:nvSpPr>
        <p:spPr>
          <a:xfrm>
            <a:off x="5290493" y="4494689"/>
            <a:ext cx="1063083" cy="431180"/>
          </a:xfrm>
          <a:prstGeom prst="roundRect">
            <a:avLst/>
          </a:prstGeom>
          <a:solidFill>
            <a:srgbClr val="AB45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pitchFamily="2" charset="0"/>
              </a:rPr>
              <a:t>Link 2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BBA1DC-D473-9CD2-C9FF-D27403CEBF27}"/>
              </a:ext>
            </a:extLst>
          </p:cNvPr>
          <p:cNvCxnSpPr>
            <a:cxnSpLocks/>
          </p:cNvCxnSpPr>
          <p:nvPr/>
        </p:nvCxnSpPr>
        <p:spPr>
          <a:xfrm flipH="1">
            <a:off x="5048865" y="3487784"/>
            <a:ext cx="794982" cy="78390"/>
          </a:xfrm>
          <a:prstGeom prst="line">
            <a:avLst/>
          </a:prstGeom>
          <a:ln w="38100">
            <a:solidFill>
              <a:srgbClr val="A97F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30BFDF6-9079-1CC6-C7F7-1A5B75EDFA59}"/>
              </a:ext>
            </a:extLst>
          </p:cNvPr>
          <p:cNvSpPr/>
          <p:nvPr/>
        </p:nvSpPr>
        <p:spPr>
          <a:xfrm>
            <a:off x="4981680" y="3500673"/>
            <a:ext cx="129703" cy="129703"/>
          </a:xfrm>
          <a:prstGeom prst="ellipse">
            <a:avLst/>
          </a:prstGeom>
          <a:solidFill>
            <a:srgbClr val="A97F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BEEB72D-53B3-8954-4E27-BCBF0267132F}"/>
              </a:ext>
            </a:extLst>
          </p:cNvPr>
          <p:cNvSpPr/>
          <p:nvPr/>
        </p:nvSpPr>
        <p:spPr>
          <a:xfrm>
            <a:off x="5290493" y="3277469"/>
            <a:ext cx="1063083" cy="431180"/>
          </a:xfrm>
          <a:prstGeom prst="roundRect">
            <a:avLst/>
          </a:prstGeom>
          <a:solidFill>
            <a:srgbClr val="A97F1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3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8699A34-93BB-573E-6F58-6B2537A2DF09}"/>
              </a:ext>
            </a:extLst>
          </p:cNvPr>
          <p:cNvCxnSpPr>
            <a:cxnSpLocks/>
          </p:cNvCxnSpPr>
          <p:nvPr/>
        </p:nvCxnSpPr>
        <p:spPr>
          <a:xfrm flipH="1" flipV="1">
            <a:off x="3146961" y="3212275"/>
            <a:ext cx="790896" cy="261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DD4CAB2-30C9-30AB-5AEF-FC63B7FBDC76}"/>
              </a:ext>
            </a:extLst>
          </p:cNvPr>
          <p:cNvSpPr/>
          <p:nvPr/>
        </p:nvSpPr>
        <p:spPr>
          <a:xfrm>
            <a:off x="3847587" y="3168164"/>
            <a:ext cx="129703" cy="129703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6827AB3-2705-774F-C739-9DA57ACDF590}"/>
              </a:ext>
            </a:extLst>
          </p:cNvPr>
          <p:cNvSpPr/>
          <p:nvPr/>
        </p:nvSpPr>
        <p:spPr>
          <a:xfrm>
            <a:off x="2624482" y="2944960"/>
            <a:ext cx="1063083" cy="431180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4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3DA6F5F-95C8-1369-6073-CC2D213B62C1}"/>
              </a:ext>
            </a:extLst>
          </p:cNvPr>
          <p:cNvCxnSpPr>
            <a:cxnSpLocks/>
          </p:cNvCxnSpPr>
          <p:nvPr/>
        </p:nvCxnSpPr>
        <p:spPr>
          <a:xfrm flipH="1" flipV="1">
            <a:off x="3276664" y="2268860"/>
            <a:ext cx="790896" cy="2612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A553EF3-31AC-3281-D06A-AAA567413C44}"/>
              </a:ext>
            </a:extLst>
          </p:cNvPr>
          <p:cNvSpPr/>
          <p:nvPr/>
        </p:nvSpPr>
        <p:spPr>
          <a:xfrm>
            <a:off x="3977290" y="2224749"/>
            <a:ext cx="129703" cy="12970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78EFFA4-9AAA-8D66-8173-63793BDA0CEB}"/>
              </a:ext>
            </a:extLst>
          </p:cNvPr>
          <p:cNvSpPr/>
          <p:nvPr/>
        </p:nvSpPr>
        <p:spPr>
          <a:xfrm>
            <a:off x="2754185" y="2001545"/>
            <a:ext cx="1063083" cy="431180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5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F59DDA-9141-0EAF-9260-4F24613FB4B9}"/>
              </a:ext>
            </a:extLst>
          </p:cNvPr>
          <p:cNvCxnSpPr>
            <a:cxnSpLocks/>
          </p:cNvCxnSpPr>
          <p:nvPr/>
        </p:nvCxnSpPr>
        <p:spPr>
          <a:xfrm flipV="1">
            <a:off x="4912451" y="1645920"/>
            <a:ext cx="676362" cy="6612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3551686-C825-8690-3D14-23DA21F0D613}"/>
              </a:ext>
            </a:extLst>
          </p:cNvPr>
          <p:cNvSpPr/>
          <p:nvPr/>
        </p:nvSpPr>
        <p:spPr>
          <a:xfrm flipH="1">
            <a:off x="4873018" y="1641808"/>
            <a:ext cx="129703" cy="12970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EDF5227-DCD7-AECD-C109-C62E8079DABD}"/>
              </a:ext>
            </a:extLst>
          </p:cNvPr>
          <p:cNvSpPr/>
          <p:nvPr/>
        </p:nvSpPr>
        <p:spPr>
          <a:xfrm flipH="1">
            <a:off x="5162743" y="1418604"/>
            <a:ext cx="1063083" cy="43118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6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2FE6E3-6FE6-4853-3A74-DF3CA97F17C0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694944"/>
            <a:ext cx="249936" cy="5059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8F1FF5A-8BAE-9D35-BF1B-2E3C1B3A7716}"/>
              </a:ext>
            </a:extLst>
          </p:cNvPr>
          <p:cNvSpPr/>
          <p:nvPr/>
        </p:nvSpPr>
        <p:spPr>
          <a:xfrm>
            <a:off x="4387488" y="1130887"/>
            <a:ext cx="129703" cy="12970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1813221-4D13-B042-7825-4FE206D53221}"/>
              </a:ext>
            </a:extLst>
          </p:cNvPr>
          <p:cNvSpPr/>
          <p:nvPr/>
        </p:nvSpPr>
        <p:spPr>
          <a:xfrm flipH="1">
            <a:off x="3684320" y="435838"/>
            <a:ext cx="1063083" cy="43118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Link 7</a:t>
            </a:r>
          </a:p>
        </p:txBody>
      </p:sp>
    </p:spTree>
    <p:extLst>
      <p:ext uri="{BB962C8B-B14F-4D97-AF65-F5344CB8AC3E}">
        <p14:creationId xmlns:p14="http://schemas.microsoft.com/office/powerpoint/2010/main" val="424469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3042A6C-5E9B-048C-B8C2-0A567274E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9" r="37172"/>
          <a:stretch/>
        </p:blipFill>
        <p:spPr>
          <a:xfrm>
            <a:off x="2745390" y="187583"/>
            <a:ext cx="210944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56D728-6C47-A054-6D1E-EDCC4A9DD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86" r="39878"/>
          <a:stretch/>
        </p:blipFill>
        <p:spPr>
          <a:xfrm>
            <a:off x="710157" y="187583"/>
            <a:ext cx="1420609" cy="68580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9553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E8444C-2287-68A9-7902-72F206C7645D}"/>
              </a:ext>
            </a:extLst>
          </p:cNvPr>
          <p:cNvSpPr/>
          <p:nvPr/>
        </p:nvSpPr>
        <p:spPr>
          <a:xfrm>
            <a:off x="3749152" y="620351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4DC0B3-A5FE-CF4E-EFF1-70175E7BF7CE}"/>
              </a:ext>
            </a:extLst>
          </p:cNvPr>
          <p:cNvGrpSpPr/>
          <p:nvPr/>
        </p:nvGrpSpPr>
        <p:grpSpPr>
          <a:xfrm>
            <a:off x="4653751" y="4315988"/>
            <a:ext cx="1626402" cy="1771035"/>
            <a:chOff x="4810337" y="3695910"/>
            <a:chExt cx="1866139" cy="2032091"/>
          </a:xfrm>
        </p:grpSpPr>
        <p:sp>
          <p:nvSpPr>
            <p:cNvPr id="36" name="Rounded Rectangle 6">
              <a:extLst>
                <a:ext uri="{FF2B5EF4-FFF2-40B4-BE49-F238E27FC236}">
                  <a16:creationId xmlns:a16="http://schemas.microsoft.com/office/drawing/2014/main" id="{F552B023-60FE-2694-B03C-9E43F1D456A6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A7A3BDB-3A08-7AC4-C830-7D6AD4E70B52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FC0011D-551A-4F3D-A696-C220D395D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5C93C4-461C-5568-D1C0-6887383B6191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8"/>
                  <a:stretch>
                    <a:fillRect b="-2222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03290B-BC74-E503-2D3F-C6116DA1FDA2}"/>
              </a:ext>
            </a:extLst>
          </p:cNvPr>
          <p:cNvCxnSpPr>
            <a:cxnSpLocks/>
          </p:cNvCxnSpPr>
          <p:nvPr/>
        </p:nvCxnSpPr>
        <p:spPr>
          <a:xfrm>
            <a:off x="3335642" y="1744292"/>
            <a:ext cx="516578" cy="0"/>
          </a:xfrm>
          <a:prstGeom prst="line">
            <a:avLst/>
          </a:prstGeom>
          <a:ln w="38100">
            <a:gradFill>
              <a:gsLst>
                <a:gs pos="45000">
                  <a:srgbClr val="9464B8"/>
                </a:gs>
                <a:gs pos="24000">
                  <a:srgbClr val="B898D0"/>
                </a:gs>
                <a:gs pos="0">
                  <a:schemeClr val="bg1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9F32B51-C289-304F-B896-6DD93ED66BB0}"/>
              </a:ext>
            </a:extLst>
          </p:cNvPr>
          <p:cNvSpPr/>
          <p:nvPr/>
        </p:nvSpPr>
        <p:spPr>
          <a:xfrm>
            <a:off x="3520416" y="1687551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9E88977-104F-EEE2-ED38-848E50A98B4D}"/>
              </a:ext>
            </a:extLst>
          </p:cNvPr>
          <p:cNvCxnSpPr>
            <a:cxnSpLocks/>
          </p:cNvCxnSpPr>
          <p:nvPr/>
        </p:nvCxnSpPr>
        <p:spPr>
          <a:xfrm flipV="1">
            <a:off x="3826313" y="1094549"/>
            <a:ext cx="0" cy="527373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540000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C3D228B-6983-C01F-D7C1-97DC0E346297}"/>
              </a:ext>
            </a:extLst>
          </p:cNvPr>
          <p:cNvSpPr/>
          <p:nvPr/>
        </p:nvSpPr>
        <p:spPr>
          <a:xfrm>
            <a:off x="3773177" y="1355747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00ADF3D-D2CA-B04F-DED4-000D01C7DB68}"/>
              </a:ext>
            </a:extLst>
          </p:cNvPr>
          <p:cNvCxnSpPr>
            <a:cxnSpLocks/>
          </p:cNvCxnSpPr>
          <p:nvPr/>
        </p:nvCxnSpPr>
        <p:spPr>
          <a:xfrm rot="16200000">
            <a:off x="3579063" y="2591296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EE5D287-801B-82AC-DBED-A80D757597AB}"/>
              </a:ext>
            </a:extLst>
          </p:cNvPr>
          <p:cNvSpPr/>
          <p:nvPr/>
        </p:nvSpPr>
        <p:spPr>
          <a:xfrm>
            <a:off x="3780611" y="2564780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BF41EC-E948-CC70-AFB9-9144222B1FB6}"/>
              </a:ext>
            </a:extLst>
          </p:cNvPr>
          <p:cNvCxnSpPr>
            <a:cxnSpLocks/>
          </p:cNvCxnSpPr>
          <p:nvPr/>
        </p:nvCxnSpPr>
        <p:spPr>
          <a:xfrm flipH="1">
            <a:off x="3558288" y="3342634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7CBA1AE-A59F-FB3E-1D95-6A7CD0F5A4CC}"/>
              </a:ext>
            </a:extLst>
          </p:cNvPr>
          <p:cNvSpPr/>
          <p:nvPr/>
        </p:nvSpPr>
        <p:spPr>
          <a:xfrm>
            <a:off x="3795479" y="3285893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CCA4E18-D2A4-C1EA-6D04-97B0DD452659}"/>
              </a:ext>
            </a:extLst>
          </p:cNvPr>
          <p:cNvCxnSpPr>
            <a:cxnSpLocks/>
          </p:cNvCxnSpPr>
          <p:nvPr/>
        </p:nvCxnSpPr>
        <p:spPr>
          <a:xfrm rot="16200000">
            <a:off x="3579063" y="4181811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C444F39-B75B-1E58-BE20-13057BE27CA9}"/>
              </a:ext>
            </a:extLst>
          </p:cNvPr>
          <p:cNvSpPr/>
          <p:nvPr/>
        </p:nvSpPr>
        <p:spPr>
          <a:xfrm>
            <a:off x="3780611" y="4170556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82C688A-DEED-A6AF-C997-23AD326FBDDD}"/>
              </a:ext>
            </a:extLst>
          </p:cNvPr>
          <p:cNvCxnSpPr>
            <a:cxnSpLocks/>
          </p:cNvCxnSpPr>
          <p:nvPr/>
        </p:nvCxnSpPr>
        <p:spPr>
          <a:xfrm>
            <a:off x="3568024" y="4939217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57B3F54-AB9D-04D9-D871-4BA87078BD55}"/>
              </a:ext>
            </a:extLst>
          </p:cNvPr>
          <p:cNvSpPr/>
          <p:nvPr/>
        </p:nvSpPr>
        <p:spPr>
          <a:xfrm>
            <a:off x="3758309" y="4884233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1CCC94-C64B-4CF8-1157-A8AD401C1334}"/>
              </a:ext>
            </a:extLst>
          </p:cNvPr>
          <p:cNvCxnSpPr>
            <a:cxnSpLocks/>
          </p:cNvCxnSpPr>
          <p:nvPr/>
        </p:nvCxnSpPr>
        <p:spPr>
          <a:xfrm rot="16200000">
            <a:off x="3579063" y="5665065"/>
            <a:ext cx="516578" cy="0"/>
          </a:xfrm>
          <a:prstGeom prst="line">
            <a:avLst/>
          </a:prstGeom>
          <a:ln w="38100">
            <a:gradFill>
              <a:gsLst>
                <a:gs pos="9000">
                  <a:srgbClr val="B3A4C1"/>
                </a:gs>
                <a:gs pos="0">
                  <a:srgbClr val="B3B3B3"/>
                </a:gs>
                <a:gs pos="35000">
                  <a:srgbClr val="B394CE"/>
                </a:gs>
                <a:gs pos="100000">
                  <a:srgbClr val="7030A0"/>
                </a:gs>
              </a:gsLst>
              <a:lin ang="0" scaled="0"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AC628B7-4042-941B-C90A-3E21176129A8}"/>
              </a:ext>
            </a:extLst>
          </p:cNvPr>
          <p:cNvSpPr/>
          <p:nvPr/>
        </p:nvSpPr>
        <p:spPr>
          <a:xfrm>
            <a:off x="3780611" y="5635082"/>
            <a:ext cx="113482" cy="113482"/>
          </a:xfrm>
          <a:prstGeom prst="ellipse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15920FB7-3B03-5CE0-FA21-19B3BEDE8B36}"/>
              </a:ext>
            </a:extLst>
          </p:cNvPr>
          <p:cNvSpPr/>
          <p:nvPr/>
        </p:nvSpPr>
        <p:spPr>
          <a:xfrm>
            <a:off x="3998259" y="571948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22F2AC5B-D3C0-9FFB-A872-BAD0A4E9F294}"/>
              </a:ext>
            </a:extLst>
          </p:cNvPr>
          <p:cNvSpPr/>
          <p:nvPr/>
        </p:nvSpPr>
        <p:spPr>
          <a:xfrm>
            <a:off x="2852695" y="1582491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J6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78E9CCD-B434-31F6-AAF0-E5DD6B65E713}"/>
              </a:ext>
            </a:extLst>
          </p:cNvPr>
          <p:cNvSpPr/>
          <p:nvPr/>
        </p:nvSpPr>
        <p:spPr>
          <a:xfrm>
            <a:off x="4032816" y="2457837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J5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D3CCFEA-1A10-EB70-7559-B551D65AC481}"/>
              </a:ext>
            </a:extLst>
          </p:cNvPr>
          <p:cNvSpPr/>
          <p:nvPr/>
        </p:nvSpPr>
        <p:spPr>
          <a:xfrm>
            <a:off x="4084602" y="3180833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J4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9A40734-C094-131F-29C4-CD36227F9FF0}"/>
              </a:ext>
            </a:extLst>
          </p:cNvPr>
          <p:cNvSpPr/>
          <p:nvPr/>
        </p:nvSpPr>
        <p:spPr>
          <a:xfrm>
            <a:off x="3144287" y="4066151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J3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A14CA71-5304-4402-6A63-A08EC67CA5CE}"/>
              </a:ext>
            </a:extLst>
          </p:cNvPr>
          <p:cNvSpPr/>
          <p:nvPr/>
        </p:nvSpPr>
        <p:spPr>
          <a:xfrm>
            <a:off x="3019993" y="4790107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J2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25E3E50F-A67B-7207-98E1-ACBD26337C68}"/>
              </a:ext>
            </a:extLst>
          </p:cNvPr>
          <p:cNvSpPr/>
          <p:nvPr/>
        </p:nvSpPr>
        <p:spPr>
          <a:xfrm>
            <a:off x="3595752" y="719689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J7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EDEE167-2354-7633-583D-00A310F1DB28}"/>
              </a:ext>
            </a:extLst>
          </p:cNvPr>
          <p:cNvSpPr/>
          <p:nvPr/>
        </p:nvSpPr>
        <p:spPr>
          <a:xfrm>
            <a:off x="3190830" y="5509680"/>
            <a:ext cx="475901" cy="323602"/>
          </a:xfrm>
          <a:prstGeom prst="roundRect">
            <a:avLst/>
          </a:prstGeom>
          <a:solidFill>
            <a:srgbClr val="C7ACDB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Helvetica" pitchFamily="2" charset="0"/>
              </a:rPr>
              <a:t>J1</a:t>
            </a:r>
          </a:p>
        </p:txBody>
      </p:sp>
    </p:spTree>
    <p:extLst>
      <p:ext uri="{BB962C8B-B14F-4D97-AF65-F5344CB8AC3E}">
        <p14:creationId xmlns:p14="http://schemas.microsoft.com/office/powerpoint/2010/main" val="155594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5B80C0A-D1EB-4E5C-B12A-80AF61F39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1" r="35754"/>
          <a:stretch/>
        </p:blipFill>
        <p:spPr>
          <a:xfrm>
            <a:off x="2751916" y="187583"/>
            <a:ext cx="2229825" cy="6863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56D728-6C47-A054-6D1E-EDCC4A9DD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86" r="39878"/>
          <a:stretch/>
        </p:blipFill>
        <p:spPr>
          <a:xfrm>
            <a:off x="710157" y="187583"/>
            <a:ext cx="1420609" cy="68580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C32372-74E2-D935-7826-E3067BE56693}"/>
              </a:ext>
            </a:extLst>
          </p:cNvPr>
          <p:cNvSpPr/>
          <p:nvPr/>
        </p:nvSpPr>
        <p:spPr>
          <a:xfrm>
            <a:off x="95533" y="95533"/>
            <a:ext cx="6684645" cy="6192533"/>
          </a:xfrm>
          <a:prstGeom prst="roundRect">
            <a:avLst>
              <a:gd name="adj" fmla="val 216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BBB746-C3D3-7CEC-2954-28289D678D1C}"/>
              </a:ext>
            </a:extLst>
          </p:cNvPr>
          <p:cNvGrpSpPr/>
          <p:nvPr/>
        </p:nvGrpSpPr>
        <p:grpSpPr>
          <a:xfrm>
            <a:off x="3754894" y="1302804"/>
            <a:ext cx="162673" cy="162673"/>
            <a:chOff x="7410493" y="2484643"/>
            <a:chExt cx="1094014" cy="109401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44CCA5E-7F82-3D17-7A5C-BC845E08246A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4D263F9E-80B3-531E-FF20-98412CB02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: Rounded Corners 1032">
            <a:extLst>
              <a:ext uri="{FF2B5EF4-FFF2-40B4-BE49-F238E27FC236}">
                <a16:creationId xmlns:a16="http://schemas.microsoft.com/office/drawing/2014/main" id="{CBB108DE-04B7-77B0-720B-A0119E8580DA}"/>
              </a:ext>
            </a:extLst>
          </p:cNvPr>
          <p:cNvSpPr/>
          <p:nvPr/>
        </p:nvSpPr>
        <p:spPr>
          <a:xfrm>
            <a:off x="2079719" y="426551"/>
            <a:ext cx="1952728" cy="12130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F46C16D-988E-9C5C-9BE7-51551B2C4E18}"/>
              </a:ext>
            </a:extLst>
          </p:cNvPr>
          <p:cNvGrpSpPr/>
          <p:nvPr/>
        </p:nvGrpSpPr>
        <p:grpSpPr>
          <a:xfrm>
            <a:off x="1802058" y="250033"/>
            <a:ext cx="474338" cy="474338"/>
            <a:chOff x="7410493" y="2484643"/>
            <a:chExt cx="1094014" cy="10940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BC65FA-61AB-5C5F-3B37-7D90C54AD858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C1F44696-CB16-DA70-11A6-8F00C2DF1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: Rounded Corners 1026">
            <a:extLst>
              <a:ext uri="{FF2B5EF4-FFF2-40B4-BE49-F238E27FC236}">
                <a16:creationId xmlns:a16="http://schemas.microsoft.com/office/drawing/2014/main" id="{5C877B30-A276-2139-0A00-2F0789AB7283}"/>
              </a:ext>
            </a:extLst>
          </p:cNvPr>
          <p:cNvSpPr/>
          <p:nvPr/>
        </p:nvSpPr>
        <p:spPr>
          <a:xfrm>
            <a:off x="2584428" y="258206"/>
            <a:ext cx="2901749" cy="4579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Center of Mass (COM)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5772F1-E555-7B07-6A39-DA61CA4F5A90}"/>
              </a:ext>
            </a:extLst>
          </p:cNvPr>
          <p:cNvGrpSpPr/>
          <p:nvPr/>
        </p:nvGrpSpPr>
        <p:grpSpPr>
          <a:xfrm>
            <a:off x="3726094" y="1583604"/>
            <a:ext cx="162673" cy="162673"/>
            <a:chOff x="7410493" y="2484643"/>
            <a:chExt cx="1094014" cy="109401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844542-C532-2EE1-3A3A-C57E870EBB62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014BE234-6F35-3E95-95E6-D3307BBF4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5C38A3-1D0D-1C88-85D1-6FA97B0E0D39}"/>
              </a:ext>
            </a:extLst>
          </p:cNvPr>
          <p:cNvGrpSpPr/>
          <p:nvPr/>
        </p:nvGrpSpPr>
        <p:grpSpPr>
          <a:xfrm>
            <a:off x="3711694" y="2145204"/>
            <a:ext cx="162673" cy="162673"/>
            <a:chOff x="7410493" y="2484643"/>
            <a:chExt cx="1094014" cy="109401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1B57230-6C3B-0F71-7D47-F153A6646C50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6CB4F375-422C-556A-C309-F79CC88EA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6FCF63-0664-97BF-8B13-863FA3A30F68}"/>
              </a:ext>
            </a:extLst>
          </p:cNvPr>
          <p:cNvGrpSpPr/>
          <p:nvPr/>
        </p:nvGrpSpPr>
        <p:grpSpPr>
          <a:xfrm>
            <a:off x="3726094" y="2908404"/>
            <a:ext cx="162673" cy="162673"/>
            <a:chOff x="7410493" y="2484643"/>
            <a:chExt cx="1094014" cy="1094014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0DB932B-2805-7126-6E8D-AEB8EC7A1817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B8BFC779-55C4-73D5-4B37-7C45BA97D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971C7F-7A2F-ECC7-2FDB-CB5801E4C0E3}"/>
              </a:ext>
            </a:extLst>
          </p:cNvPr>
          <p:cNvGrpSpPr/>
          <p:nvPr/>
        </p:nvGrpSpPr>
        <p:grpSpPr>
          <a:xfrm>
            <a:off x="3841294" y="3621204"/>
            <a:ext cx="162673" cy="162673"/>
            <a:chOff x="7410493" y="2484643"/>
            <a:chExt cx="1094014" cy="109401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5E4C89-229C-C310-C1CE-9E95A9B3D69F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ABA19288-C557-D4A3-AA91-E1695DD0B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9C7883-7E57-B9B3-B2EB-E6C5462474FC}"/>
              </a:ext>
            </a:extLst>
          </p:cNvPr>
          <p:cNvGrpSpPr/>
          <p:nvPr/>
        </p:nvGrpSpPr>
        <p:grpSpPr>
          <a:xfrm>
            <a:off x="3819694" y="4528404"/>
            <a:ext cx="162673" cy="162673"/>
            <a:chOff x="7410493" y="2484643"/>
            <a:chExt cx="1094014" cy="109401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9B1853-338A-62F3-E7C9-6ED75117D2A2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3E4B4FD5-C1F0-718D-1C6D-5DC7521C1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70B366E-4A77-EEEB-B86E-4B10D7108CF8}"/>
              </a:ext>
            </a:extLst>
          </p:cNvPr>
          <p:cNvGrpSpPr/>
          <p:nvPr/>
        </p:nvGrpSpPr>
        <p:grpSpPr>
          <a:xfrm>
            <a:off x="3682894" y="5198004"/>
            <a:ext cx="162673" cy="162673"/>
            <a:chOff x="7410493" y="2484643"/>
            <a:chExt cx="1094014" cy="10940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587EC55-3AC9-FD51-BB2F-F5A4B8B806E8}"/>
                </a:ext>
              </a:extLst>
            </p:cNvPr>
            <p:cNvSpPr/>
            <p:nvPr/>
          </p:nvSpPr>
          <p:spPr>
            <a:xfrm>
              <a:off x="7522713" y="2588277"/>
              <a:ext cx="869574" cy="8695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 descr="Center, gravity, weight icon - Download on Iconfinder">
              <a:extLst>
                <a:ext uri="{FF2B5EF4-FFF2-40B4-BE49-F238E27FC236}">
                  <a16:creationId xmlns:a16="http://schemas.microsoft.com/office/drawing/2014/main" id="{A843D27E-3AB7-FF56-F2D3-470AD3FD1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493" y="2484643"/>
              <a:ext cx="1094014" cy="1094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790181-77B8-AB0E-6811-F36CE9552C0A}"/>
              </a:ext>
            </a:extLst>
          </p:cNvPr>
          <p:cNvCxnSpPr>
            <a:cxnSpLocks/>
          </p:cNvCxnSpPr>
          <p:nvPr/>
        </p:nvCxnSpPr>
        <p:spPr>
          <a:xfrm flipV="1">
            <a:off x="3441819" y="5280144"/>
            <a:ext cx="264695" cy="37814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6D63924-472D-7026-50C8-51981D15DD2A}"/>
              </a:ext>
            </a:extLst>
          </p:cNvPr>
          <p:cNvSpPr/>
          <p:nvPr/>
        </p:nvSpPr>
        <p:spPr>
          <a:xfrm>
            <a:off x="2884235" y="5144264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COM1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3F510A-0E8F-9CA2-CC4F-60CFF1C941CC}"/>
              </a:ext>
            </a:extLst>
          </p:cNvPr>
          <p:cNvCxnSpPr>
            <a:cxnSpLocks/>
          </p:cNvCxnSpPr>
          <p:nvPr/>
        </p:nvCxnSpPr>
        <p:spPr>
          <a:xfrm>
            <a:off x="3513916" y="4612879"/>
            <a:ext cx="319696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A432A3E-BF33-34BE-26F4-384EC7D0C3AA}"/>
              </a:ext>
            </a:extLst>
          </p:cNvPr>
          <p:cNvSpPr/>
          <p:nvPr/>
        </p:nvSpPr>
        <p:spPr>
          <a:xfrm>
            <a:off x="3013708" y="4456441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COM2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EE7457C-EA2B-D9EA-6BF9-CB708B8BDC6F}"/>
              </a:ext>
            </a:extLst>
          </p:cNvPr>
          <p:cNvCxnSpPr>
            <a:cxnSpLocks/>
          </p:cNvCxnSpPr>
          <p:nvPr/>
        </p:nvCxnSpPr>
        <p:spPr>
          <a:xfrm>
            <a:off x="3982367" y="3702010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38471A2-3313-8C94-4E02-23D53E8E445B}"/>
              </a:ext>
            </a:extLst>
          </p:cNvPr>
          <p:cNvSpPr/>
          <p:nvPr/>
        </p:nvSpPr>
        <p:spPr>
          <a:xfrm>
            <a:off x="4185835" y="3541135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COM3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33B2B10-2C21-B54C-00B2-FB189A279BB7}"/>
              </a:ext>
            </a:extLst>
          </p:cNvPr>
          <p:cNvCxnSpPr>
            <a:cxnSpLocks/>
          </p:cNvCxnSpPr>
          <p:nvPr/>
        </p:nvCxnSpPr>
        <p:spPr>
          <a:xfrm>
            <a:off x="3516341" y="2981787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7E3F0BDD-A737-9AE9-3709-B2B9ECAEFA6E}"/>
              </a:ext>
            </a:extLst>
          </p:cNvPr>
          <p:cNvSpPr/>
          <p:nvPr/>
        </p:nvSpPr>
        <p:spPr>
          <a:xfrm>
            <a:off x="2833653" y="2824443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COM4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5A27124-E3FE-BBB4-63C6-4039B4878704}"/>
              </a:ext>
            </a:extLst>
          </p:cNvPr>
          <p:cNvCxnSpPr>
            <a:cxnSpLocks/>
          </p:cNvCxnSpPr>
          <p:nvPr/>
        </p:nvCxnSpPr>
        <p:spPr>
          <a:xfrm>
            <a:off x="3844678" y="2222729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264F0012-8194-2DF1-A0FB-4EC5D0E8ED49}"/>
              </a:ext>
            </a:extLst>
          </p:cNvPr>
          <p:cNvSpPr/>
          <p:nvPr/>
        </p:nvSpPr>
        <p:spPr>
          <a:xfrm>
            <a:off x="4072859" y="2065385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COM5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03065FC-5FC6-82EC-3EE3-2CDAE18278B3}"/>
              </a:ext>
            </a:extLst>
          </p:cNvPr>
          <p:cNvCxnSpPr>
            <a:cxnSpLocks/>
          </p:cNvCxnSpPr>
          <p:nvPr/>
        </p:nvCxnSpPr>
        <p:spPr>
          <a:xfrm>
            <a:off x="3512810" y="1668440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BC03C73E-01CE-CFA8-04CB-46426F398CF6}"/>
              </a:ext>
            </a:extLst>
          </p:cNvPr>
          <p:cNvSpPr/>
          <p:nvPr/>
        </p:nvSpPr>
        <p:spPr>
          <a:xfrm>
            <a:off x="2854836" y="1500505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COM6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D8B9ADE-F22C-F7A0-9124-08074539CBF2}"/>
              </a:ext>
            </a:extLst>
          </p:cNvPr>
          <p:cNvCxnSpPr>
            <a:cxnSpLocks/>
          </p:cNvCxnSpPr>
          <p:nvPr/>
        </p:nvCxnSpPr>
        <p:spPr>
          <a:xfrm>
            <a:off x="3894104" y="1382470"/>
            <a:ext cx="233013" cy="0"/>
          </a:xfrm>
          <a:prstGeom prst="line">
            <a:avLst/>
          </a:prstGeom>
          <a:ln w="25400">
            <a:solidFill>
              <a:srgbClr val="BE50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99AE46D-D56C-DF70-ABCB-834F5661F820}"/>
              </a:ext>
            </a:extLst>
          </p:cNvPr>
          <p:cNvSpPr/>
          <p:nvPr/>
        </p:nvSpPr>
        <p:spPr>
          <a:xfrm>
            <a:off x="4129348" y="1221595"/>
            <a:ext cx="688625" cy="3236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itchFamily="2" charset="0"/>
              </a:rPr>
              <a:t>COM7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9259DE-29D1-F852-1C5B-A898D8BA1A67}"/>
              </a:ext>
            </a:extLst>
          </p:cNvPr>
          <p:cNvSpPr/>
          <p:nvPr/>
        </p:nvSpPr>
        <p:spPr>
          <a:xfrm>
            <a:off x="3749152" y="6203516"/>
            <a:ext cx="169102" cy="16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6076D4-B2B0-93EC-87C9-84FC1E7C98BD}"/>
              </a:ext>
            </a:extLst>
          </p:cNvPr>
          <p:cNvGrpSpPr/>
          <p:nvPr/>
        </p:nvGrpSpPr>
        <p:grpSpPr>
          <a:xfrm>
            <a:off x="4653751" y="4315988"/>
            <a:ext cx="1626402" cy="1771035"/>
            <a:chOff x="4810337" y="3695910"/>
            <a:chExt cx="1866139" cy="203209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82E6830-542C-6295-42A1-BCE704B9E7B7}"/>
                </a:ext>
              </a:extLst>
            </p:cNvPr>
            <p:cNvSpPr/>
            <p:nvPr/>
          </p:nvSpPr>
          <p:spPr>
            <a:xfrm>
              <a:off x="4810337" y="3838317"/>
              <a:ext cx="1866139" cy="1889684"/>
            </a:xfrm>
            <a:prstGeom prst="roundRect">
              <a:avLst>
                <a:gd name="adj" fmla="val 5518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F37F8CE-7154-A320-1A66-E6F608E72E49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5344664" y="5308747"/>
              <a:ext cx="870574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2B0F06-1F2B-15DE-4246-15876C202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0681" y="4228016"/>
              <a:ext cx="0" cy="99987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98D038-E756-BB05-1AD7-247DA941648E}"/>
                </a:ext>
              </a:extLst>
            </p:cNvPr>
            <p:cNvSpPr/>
            <p:nvPr/>
          </p:nvSpPr>
          <p:spPr>
            <a:xfrm>
              <a:off x="5175562" y="5224197"/>
              <a:ext cx="169102" cy="1691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B7F5D2-9831-67DD-0D26-CFC5DAB7FD05}"/>
                    </a:ext>
                  </a:extLst>
                </p:cNvPr>
                <p:cNvSpPr txBox="1"/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EA36240-B266-5934-A4E7-AE75F7A8F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750" y="5038127"/>
                  <a:ext cx="505353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2F7AA11-36E0-2451-ECEF-683370A0B060}"/>
                    </a:ext>
                  </a:extLst>
                </p:cNvPr>
                <p:cNvSpPr txBox="1"/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60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A32A7DC-F464-4F45-CCB0-EE08DD0D0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13" y="4064931"/>
                  <a:ext cx="505353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08D7293-F0A5-E6C7-9C19-857FE8AD7853}"/>
                    </a:ext>
                  </a:extLst>
                </p:cNvPr>
                <p:cNvSpPr txBox="1"/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EF84534-EE56-4BD4-93E5-1D62310668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538" y="4893620"/>
                  <a:ext cx="534327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7">
                  <a:extLst>
                    <a:ext uri="{FF2B5EF4-FFF2-40B4-BE49-F238E27FC236}">
                      <a16:creationId xmlns:a16="http://schemas.microsoft.com/office/drawing/2014/main" id="{F5368881-FCB7-E5C1-F9F8-B03E700BC013}"/>
                    </a:ext>
                  </a:extLst>
                </p:cNvPr>
                <p:cNvSpPr/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  <a:latin typeface="Helvetica" pitchFamily="2" charset="0"/>
                    </a:rPr>
                    <a:t>Frame</a:t>
                  </a:r>
                  <a:r>
                    <a:rPr lang="en-US" sz="1600" b="1" dirty="0">
                      <a:solidFill>
                        <a:schemeClr val="tx1"/>
                      </a:solidFill>
                      <a:latin typeface="Helvetica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16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" name="Rounded Rectangle 7">
                  <a:extLst>
                    <a:ext uri="{FF2B5EF4-FFF2-40B4-BE49-F238E27FC236}">
                      <a16:creationId xmlns:a16="http://schemas.microsoft.com/office/drawing/2014/main" id="{D3983BA3-A390-4E9D-FF7D-A6AE4CE04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880" y="3695910"/>
                  <a:ext cx="1365738" cy="348125"/>
                </a:xfrm>
                <a:prstGeom prst="roundRect">
                  <a:avLst>
                    <a:gd name="adj" fmla="val 8677"/>
                  </a:avLst>
                </a:prstGeom>
                <a:blipFill>
                  <a:blip r:embed="rId9"/>
                  <a:stretch>
                    <a:fillRect b="-22222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A661154-D7B7-758E-5AF1-137D7E84D26B}"/>
                    </a:ext>
                  </a:extLst>
                </p:cNvPr>
                <p:cNvSpPr txBox="1"/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776005A-E22B-4247-1F98-7FF3D3AFB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9643" y="5262481"/>
                  <a:ext cx="505353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EE3A328A-5129-B2F9-4878-FB83EF0018D5}"/>
              </a:ext>
            </a:extLst>
          </p:cNvPr>
          <p:cNvSpPr/>
          <p:nvPr/>
        </p:nvSpPr>
        <p:spPr>
          <a:xfrm>
            <a:off x="3998259" y="5719482"/>
            <a:ext cx="896470" cy="466165"/>
          </a:xfrm>
          <a:custGeom>
            <a:avLst/>
            <a:gdLst>
              <a:gd name="connsiteX0" fmla="*/ 0 w 896470"/>
              <a:gd name="connsiteY0" fmla="*/ 466165 h 466165"/>
              <a:gd name="connsiteX1" fmla="*/ 385482 w 896470"/>
              <a:gd name="connsiteY1" fmla="*/ 125506 h 466165"/>
              <a:gd name="connsiteX2" fmla="*/ 896470 w 896470"/>
              <a:gd name="connsiteY2" fmla="*/ 0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470" h="466165">
                <a:moveTo>
                  <a:pt x="0" y="466165"/>
                </a:moveTo>
                <a:cubicBezTo>
                  <a:pt x="118035" y="334682"/>
                  <a:pt x="236070" y="203200"/>
                  <a:pt x="385482" y="125506"/>
                </a:cubicBezTo>
                <a:cubicBezTo>
                  <a:pt x="534894" y="47812"/>
                  <a:pt x="715682" y="23906"/>
                  <a:pt x="896470" y="0"/>
                </a:cubicBez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23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1570</TotalTime>
  <Words>683</Words>
  <Application>Microsoft Macintosh PowerPoint</Application>
  <PresentationFormat>Custom</PresentationFormat>
  <Paragraphs>413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Moses Chong-ook Nah</dc:creator>
  <cp:lastModifiedBy>Moses Chong-ook Nah</cp:lastModifiedBy>
  <cp:revision>107</cp:revision>
  <dcterms:created xsi:type="dcterms:W3CDTF">2023-03-17T20:59:32Z</dcterms:created>
  <dcterms:modified xsi:type="dcterms:W3CDTF">2023-03-27T04:26:56Z</dcterms:modified>
</cp:coreProperties>
</file>